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8" r:id="rId3"/>
    <p:sldId id="257" r:id="rId4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B9"/>
    <a:srgbClr val="DB3F00"/>
    <a:srgbClr val="B493FF"/>
    <a:srgbClr val="FF6C65"/>
    <a:srgbClr val="59D977"/>
    <a:srgbClr val="69B0FF"/>
    <a:srgbClr val="D0BBFF"/>
    <a:srgbClr val="FF9F9A"/>
    <a:srgbClr val="8DE5A1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482" y="-4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9FC47-72F3-48AE-84B5-874507956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jpeg"/><Relationship Id="rId10" Type="http://schemas.openxmlformats.org/officeDocument/2006/relationships/image" Target="../media/image10.sv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2963177D-05A0-DE8A-CC91-7A8F9CE68D1A}"/>
              </a:ext>
            </a:extLst>
          </p:cNvPr>
          <p:cNvSpPr/>
          <p:nvPr/>
        </p:nvSpPr>
        <p:spPr>
          <a:xfrm>
            <a:off x="13459640" y="30154573"/>
            <a:ext cx="18637464" cy="10762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98EFC05-8A19-4327-DBA3-2B50DBE4A63D}"/>
              </a:ext>
            </a:extLst>
          </p:cNvPr>
          <p:cNvSpPr/>
          <p:nvPr/>
        </p:nvSpPr>
        <p:spPr>
          <a:xfrm>
            <a:off x="821288" y="30154573"/>
            <a:ext cx="12275778" cy="1076254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5EA72-FC22-DFC4-8FAA-A01172BF9793}"/>
              </a:ext>
            </a:extLst>
          </p:cNvPr>
          <p:cNvSpPr/>
          <p:nvPr/>
        </p:nvSpPr>
        <p:spPr>
          <a:xfrm>
            <a:off x="821288" y="11683842"/>
            <a:ext cx="31275816" cy="96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4CF28-2EA0-0525-2A5A-9A24E0D37A6A}"/>
              </a:ext>
            </a:extLst>
          </p:cNvPr>
          <p:cNvSpPr/>
          <p:nvPr/>
        </p:nvSpPr>
        <p:spPr>
          <a:xfrm>
            <a:off x="1976427" y="41709153"/>
            <a:ext cx="23794735" cy="125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Once deployed, the mothership improves system-level coordination in the presence of disturbances.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D36B8-4E40-3E07-B3CD-2524EAE7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1297605" y="34413639"/>
            <a:ext cx="10583052" cy="6438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BAA1E-B321-E69A-B060-C4E4F3067FA4}"/>
              </a:ext>
            </a:extLst>
          </p:cNvPr>
          <p:cNvSpPr/>
          <p:nvPr/>
        </p:nvSpPr>
        <p:spPr>
          <a:xfrm>
            <a:off x="1255532" y="30356714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(V)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A0ED1-E4EF-32BA-090C-D0A3165F7391}"/>
              </a:ext>
            </a:extLst>
          </p:cNvPr>
          <p:cNvSpPr/>
          <p:nvPr/>
        </p:nvSpPr>
        <p:spPr>
          <a:xfrm>
            <a:off x="13783763" y="30374897"/>
            <a:ext cx="7938271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Initial, centralized solution only (Sim-BRVNS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Decentralized planning only (Dec-MCTS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decentralized replanning (2-Stage)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hybrid replanning (2-Stage Hybrid)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into the system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369443-AA55-1505-4409-991DBD06E4F6}"/>
              </a:ext>
            </a:extLst>
          </p:cNvPr>
          <p:cNvGrpSpPr/>
          <p:nvPr/>
        </p:nvGrpSpPr>
        <p:grpSpPr>
          <a:xfrm>
            <a:off x="21976054" y="30616924"/>
            <a:ext cx="9838980" cy="10017786"/>
            <a:chOff x="21325282" y="34345535"/>
            <a:chExt cx="5486412" cy="5586118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9ECB0F0B-6443-9825-5C1E-963FE4A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864036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537411F-3D7B-313C-DA6A-BD4C745E3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17C9EA-072A-2936-1E48-2833663F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8125" y="34345535"/>
              <a:ext cx="5013568" cy="2573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AD123-A559-912F-5E08-345C7C44E5BB}"/>
                </a:ext>
              </a:extLst>
            </p:cNvPr>
            <p:cNvSpPr txBox="1"/>
            <p:nvPr/>
          </p:nvSpPr>
          <p:spPr>
            <a:xfrm>
              <a:off x="23038084" y="34671449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F4474-053D-91B8-FC8F-9CE6A80F3156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 Robots, 20 Tasks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D2A4A3A-13B4-4614-2309-D7DEA7AAE5A9}"/>
              </a:ext>
            </a:extLst>
          </p:cNvPr>
          <p:cNvSpPr/>
          <p:nvPr/>
        </p:nvSpPr>
        <p:spPr>
          <a:xfrm>
            <a:off x="821288" y="13977763"/>
            <a:ext cx="15246026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FC29C-5BA6-0B31-E9E8-55C8117450C3}"/>
              </a:ext>
            </a:extLst>
          </p:cNvPr>
          <p:cNvSpPr/>
          <p:nvPr/>
        </p:nvSpPr>
        <p:spPr>
          <a:xfrm>
            <a:off x="16851088" y="13977549"/>
            <a:ext cx="15147460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C740B-5BFF-9EF1-CE04-40C57C7BF7A8}"/>
              </a:ext>
            </a:extLst>
          </p:cNvPr>
          <p:cNvSpPr/>
          <p:nvPr/>
        </p:nvSpPr>
        <p:spPr>
          <a:xfrm>
            <a:off x="821290" y="20889641"/>
            <a:ext cx="31275814" cy="77441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D74B1-3DEC-5270-965D-59AE677B4E69}"/>
              </a:ext>
            </a:extLst>
          </p:cNvPr>
          <p:cNvSpPr txBox="1"/>
          <p:nvPr/>
        </p:nvSpPr>
        <p:spPr>
          <a:xfrm>
            <a:off x="848338" y="12880584"/>
            <a:ext cx="31275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0BAA9-80AE-332F-F56A-E95572E83928}"/>
              </a:ext>
            </a:extLst>
          </p:cNvPr>
          <p:cNvSpPr/>
          <p:nvPr/>
        </p:nvSpPr>
        <p:spPr>
          <a:xfrm>
            <a:off x="821289" y="4639064"/>
            <a:ext cx="16978786" cy="666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 the team has been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battery limits.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9B312D5-23D7-24BA-F091-11B9E8F9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316" y="513073"/>
            <a:ext cx="5262788" cy="21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F41F2057-F9EE-561B-71B9-A01010F35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88" y="548701"/>
            <a:ext cx="2864859" cy="2864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F21CA-4BD1-516C-22AD-E732C559D85B}"/>
              </a:ext>
            </a:extLst>
          </p:cNvPr>
          <p:cNvSpPr txBox="1"/>
          <p:nvPr/>
        </p:nvSpPr>
        <p:spPr>
          <a:xfrm>
            <a:off x="3812418" y="1565631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2243A-448E-CB7B-4A70-017E4745AA50}"/>
              </a:ext>
            </a:extLst>
          </p:cNvPr>
          <p:cNvSpPr/>
          <p:nvPr/>
        </p:nvSpPr>
        <p:spPr>
          <a:xfrm>
            <a:off x="30544887" y="41518519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434A9B-199A-1A92-2084-4E28B7A5881D}"/>
              </a:ext>
            </a:extLst>
          </p:cNvPr>
          <p:cNvGrpSpPr/>
          <p:nvPr/>
        </p:nvGrpSpPr>
        <p:grpSpPr>
          <a:xfrm>
            <a:off x="26219671" y="41518519"/>
            <a:ext cx="4417159" cy="1558799"/>
            <a:chOff x="26936637" y="41686131"/>
            <a:chExt cx="3898399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A19A3-324C-9C92-0DD4-0A280DD87FF6}"/>
                </a:ext>
              </a:extLst>
            </p:cNvPr>
            <p:cNvSpPr/>
            <p:nvPr/>
          </p:nvSpPr>
          <p:spPr>
            <a:xfrm>
              <a:off x="27380723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1137183D-D262-C6A3-9E99-1EC0CEC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F9274C4B-1D09-DC6E-2112-0F368DAB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23439B-33E4-2D3C-E15B-D9D302A857B1}"/>
              </a:ext>
            </a:extLst>
          </p:cNvPr>
          <p:cNvGrpSpPr/>
          <p:nvPr/>
        </p:nvGrpSpPr>
        <p:grpSpPr>
          <a:xfrm>
            <a:off x="18159383" y="4469761"/>
            <a:ext cx="13937721" cy="6860865"/>
            <a:chOff x="11201400" y="4648808"/>
            <a:chExt cx="10206792" cy="501760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D1085F-C510-193A-6AED-71611406E12D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D651E-7A8E-34B5-E1EC-5D6176C7CD51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3DBE8C-C086-F72B-723C-7FFB86B5F1DF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D931794-58CF-7495-7661-2C054254695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3" name="Flowchart: Manual Operation 102">
                <a:extLst>
                  <a:ext uri="{FF2B5EF4-FFF2-40B4-BE49-F238E27FC236}">
                    <a16:creationId xmlns:a16="http://schemas.microsoft.com/office/drawing/2014/main" id="{70DD56A1-E88A-5DD6-1B9A-E55FCE01B1B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F0E563A-7483-7F82-F486-4DD02DAB4A92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751E26-90FD-91A4-D056-FCA4CBB04AD1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FECD1E0-B697-5AA7-64D4-F0EF5BF9D084}"/>
                </a:ext>
              </a:extLst>
            </p:cNvPr>
            <p:cNvGrpSpPr/>
            <p:nvPr/>
          </p:nvGrpSpPr>
          <p:grpSpPr>
            <a:xfrm rot="20700000">
              <a:off x="13982767" y="794689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BBD9CCC-184E-B0FD-0EDF-6DF67EE14CF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Flowchart: Manual Operation 100">
                <a:extLst>
                  <a:ext uri="{FF2B5EF4-FFF2-40B4-BE49-F238E27FC236}">
                    <a16:creationId xmlns:a16="http://schemas.microsoft.com/office/drawing/2014/main" id="{B642E19B-4FD1-D7B8-0302-EA0946449C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944EE-9D75-396C-03F2-D51623524A37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C0D2830-7D1A-5017-B4A5-5558AEFE7EC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9" name="Flowchart: Manual Operation 98">
                <a:extLst>
                  <a:ext uri="{FF2B5EF4-FFF2-40B4-BE49-F238E27FC236}">
                    <a16:creationId xmlns:a16="http://schemas.microsoft.com/office/drawing/2014/main" id="{2DFE5CDE-51D1-67F9-E7C9-EC0922FB920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9DC72D-232B-4221-86F4-5CA7ED9F4849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73D9B9D-2CF9-7B49-EBC8-97CFFCE6FDB1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7" name="Flowchart: Manual Operation 96">
                <a:extLst>
                  <a:ext uri="{FF2B5EF4-FFF2-40B4-BE49-F238E27FC236}">
                    <a16:creationId xmlns:a16="http://schemas.microsoft.com/office/drawing/2014/main" id="{A00C245E-0742-9EF2-BF0D-97D73388996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A570540-62F9-B985-94AB-BA268788F1B8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AE360F8-2807-46BF-15B6-99CB3E19D11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5" name="Flowchart: Manual Operation 94">
                <a:extLst>
                  <a:ext uri="{FF2B5EF4-FFF2-40B4-BE49-F238E27FC236}">
                    <a16:creationId xmlns:a16="http://schemas.microsoft.com/office/drawing/2014/main" id="{EC94469B-4081-8252-7967-DDF853B5540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6339D6-B3A1-E24F-159D-0F11ED12EBDA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3528006-8879-CA99-BC77-DF21235BFFA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91" name="Flowchart: Manual Operation 90">
                  <a:extLst>
                    <a:ext uri="{FF2B5EF4-FFF2-40B4-BE49-F238E27FC236}">
                      <a16:creationId xmlns:a16="http://schemas.microsoft.com/office/drawing/2014/main" id="{5DBC5B82-47DB-3B5A-C731-F3C9CA2D6B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4834F24-5AC9-6096-6499-4E16C338C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EBA74CA-5D71-A42F-017D-D6B58175A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0C51F7-76FA-4287-9B81-A9380D66C7E5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57082F-8F17-5078-07A4-E2849F72C8B4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725FF2E-E001-585E-19EA-D1B1183B6769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593F5-3DF3-05BB-704D-C15E38C3DF59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5131A5F-7F3B-172C-CE16-A011EDA8F8FA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B56CF2-C34A-E686-8806-90067E6711A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D35D19-6F94-E0BF-F487-1EA8464402D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F8335B6-2849-2AA9-6584-8FA2F95726F6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712DB15-582A-F3E1-F6BA-04C11A311506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C9705FD-DC0D-15B6-3C3F-2F194A11A172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73359D1-5C6E-92E9-AEF6-F342B271E9C8}"/>
              </a:ext>
            </a:extLst>
          </p:cNvPr>
          <p:cNvSpPr txBox="1"/>
          <p:nvPr/>
        </p:nvSpPr>
        <p:spPr>
          <a:xfrm>
            <a:off x="9804185" y="14259330"/>
            <a:ext cx="6263129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Aggregate observations 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Use centralized solver to compute joint team plans.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750034-93C9-A725-FD78-8F5EEECCF4DD}"/>
              </a:ext>
            </a:extLst>
          </p:cNvPr>
          <p:cNvSpPr txBox="1"/>
          <p:nvPr/>
        </p:nvSpPr>
        <p:spPr>
          <a:xfrm>
            <a:off x="25534781" y="14413451"/>
            <a:ext cx="626312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Receive candidate plan distributions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Solve &amp; evaluate plans by sampling from neighbor distributions.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Share highest-performing distribution of local plans with neighbors.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D1CA72A7-811F-4DA3-9474-84925C992D43}"/>
              </a:ext>
            </a:extLst>
          </p:cNvPr>
          <p:cNvGrpSpPr/>
          <p:nvPr/>
        </p:nvGrpSpPr>
        <p:grpSpPr>
          <a:xfrm>
            <a:off x="10366228" y="21592319"/>
            <a:ext cx="21209780" cy="6421982"/>
            <a:chOff x="7655132" y="21456332"/>
            <a:chExt cx="10381312" cy="3143295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6F45C55-546C-35A7-7D65-1E56A21757F0}"/>
                </a:ext>
              </a:extLst>
            </p:cNvPr>
            <p:cNvGrpSpPr/>
            <p:nvPr/>
          </p:nvGrpSpPr>
          <p:grpSpPr>
            <a:xfrm>
              <a:off x="12027435" y="21459302"/>
              <a:ext cx="6009009" cy="3140325"/>
              <a:chOff x="5553070" y="1789881"/>
              <a:chExt cx="6009009" cy="3140325"/>
            </a:xfrm>
          </p:grpSpPr>
          <p:sp>
            <p:nvSpPr>
              <p:cNvPr id="158" name="Rectangle: Rounded Corners 157">
                <a:extLst>
                  <a:ext uri="{FF2B5EF4-FFF2-40B4-BE49-F238E27FC236}">
                    <a16:creationId xmlns:a16="http://schemas.microsoft.com/office/drawing/2014/main" id="{06D2D272-B673-CFBA-0F21-CC8A11D7C431}"/>
                  </a:ext>
                </a:extLst>
              </p:cNvPr>
              <p:cNvSpPr/>
              <p:nvPr/>
            </p:nvSpPr>
            <p:spPr>
              <a:xfrm>
                <a:off x="5553070" y="1789881"/>
                <a:ext cx="3986664" cy="2543535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4000" b="1" i="1" dirty="0" err="1">
                    <a:cs typeface="Times New Roman" panose="02020603050405020304" pitchFamily="18" charset="0"/>
                  </a:rPr>
                  <a:t>i</a:t>
                </a:r>
                <a:endParaRPr lang="en-US" sz="4000" b="1" i="1" dirty="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2E4FB8C-345F-B85D-08C9-5E777C431F5C}"/>
                  </a:ext>
                </a:extLst>
              </p:cNvPr>
              <p:cNvSpPr/>
              <p:nvPr/>
            </p:nvSpPr>
            <p:spPr>
              <a:xfrm>
                <a:off x="6461675" y="3549213"/>
                <a:ext cx="2202975" cy="5440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i="1" dirty="0">
                    <a:cs typeface="Times New Roman" panose="02020603050405020304" pitchFamily="18" charset="0"/>
                  </a:rPr>
                  <a:t>Plan Valuation &amp; Selection</a:t>
                </a: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5FF6452-D61E-733D-368F-8E7077E3820A}"/>
                  </a:ext>
                </a:extLst>
              </p:cNvPr>
              <p:cNvSpPr/>
              <p:nvPr/>
            </p:nvSpPr>
            <p:spPr>
              <a:xfrm>
                <a:off x="7563161" y="2333052"/>
                <a:ext cx="1742355" cy="61224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Decentralized Solver</a:t>
                </a:r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8E25DE56-39A6-5C84-5F43-4602D128808D}"/>
                  </a:ext>
                </a:extLst>
              </p:cNvPr>
              <p:cNvSpPr/>
              <p:nvPr/>
            </p:nvSpPr>
            <p:spPr>
              <a:xfrm>
                <a:off x="6461675" y="4529601"/>
                <a:ext cx="2202975" cy="400605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Candidate Plans</a:t>
                </a:r>
              </a:p>
            </p:txBody>
          </p:sp>
          <p:cxnSp>
            <p:nvCxnSpPr>
              <p:cNvPr id="162" name="Connector: Elbow 161">
                <a:extLst>
                  <a:ext uri="{FF2B5EF4-FFF2-40B4-BE49-F238E27FC236}">
                    <a16:creationId xmlns:a16="http://schemas.microsoft.com/office/drawing/2014/main" id="{B0B7EE00-603E-9D82-BC65-984BD366E30C}"/>
                  </a:ext>
                </a:extLst>
              </p:cNvPr>
              <p:cNvCxnSpPr>
                <a:cxnSpLocks/>
                <a:stCxn id="160" idx="2"/>
                <a:endCxn id="159" idx="0"/>
              </p:cNvCxnSpPr>
              <p:nvPr/>
            </p:nvCxnSpPr>
            <p:spPr>
              <a:xfrm rot="5400000">
                <a:off x="7696793" y="2811667"/>
                <a:ext cx="603916" cy="871176"/>
              </a:xfrm>
              <a:prstGeom prst="bentConnector3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12416845-A0B5-EBE6-344C-8FD4E9F6C138}"/>
                  </a:ext>
                </a:extLst>
              </p:cNvPr>
              <p:cNvCxnSpPr>
                <a:cxnSpLocks/>
                <a:stCxn id="159" idx="2"/>
                <a:endCxn id="161" idx="0"/>
              </p:cNvCxnSpPr>
              <p:nvPr/>
            </p:nvCxnSpPr>
            <p:spPr>
              <a:xfrm>
                <a:off x="7563163" y="4093253"/>
                <a:ext cx="0" cy="436348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65470FA3-B7AA-32AD-9F41-E9F4D996CB59}"/>
                  </a:ext>
                </a:extLst>
              </p:cNvPr>
              <p:cNvSpPr/>
              <p:nvPr/>
            </p:nvSpPr>
            <p:spPr>
              <a:xfrm>
                <a:off x="9881884" y="2852687"/>
                <a:ext cx="1680195" cy="837009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  <p:cxnSp>
            <p:nvCxnSpPr>
              <p:cNvPr id="165" name="Connector: Elbow 164">
                <a:extLst>
                  <a:ext uri="{FF2B5EF4-FFF2-40B4-BE49-F238E27FC236}">
                    <a16:creationId xmlns:a16="http://schemas.microsoft.com/office/drawing/2014/main" id="{4825D72E-FA02-7600-3C84-C62E2D64835E}"/>
                  </a:ext>
                </a:extLst>
              </p:cNvPr>
              <p:cNvCxnSpPr>
                <a:cxnSpLocks/>
                <a:stCxn id="161" idx="3"/>
                <a:endCxn id="164" idx="2"/>
              </p:cNvCxnSpPr>
              <p:nvPr/>
            </p:nvCxnSpPr>
            <p:spPr>
              <a:xfrm flipV="1">
                <a:off x="8664649" y="3689696"/>
                <a:ext cx="2057332" cy="1040208"/>
              </a:xfrm>
              <a:prstGeom prst="bentConnector2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F21E42B2-7615-F43B-424A-28D170E706E2}"/>
                </a:ext>
              </a:extLst>
            </p:cNvPr>
            <p:cNvGrpSpPr/>
            <p:nvPr/>
          </p:nvGrpSpPr>
          <p:grpSpPr>
            <a:xfrm>
              <a:off x="11023557" y="22022989"/>
              <a:ext cx="3013971" cy="1607524"/>
              <a:chOff x="4319455" y="2353568"/>
              <a:chExt cx="3013971" cy="1607524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6ED3E615-5C3E-5AA2-D95B-59C6B9D317F0}"/>
                  </a:ext>
                </a:extLst>
              </p:cNvPr>
              <p:cNvSpPr/>
              <p:nvPr/>
            </p:nvSpPr>
            <p:spPr>
              <a:xfrm>
                <a:off x="5900105" y="2353568"/>
                <a:ext cx="1050240" cy="612246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/>
                  <a:t>Stored Plans</a:t>
                </a:r>
              </a:p>
            </p:txBody>
          </p: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D6CB8A12-0FA3-535C-A86C-1324F287CCBD}"/>
                  </a:ext>
                </a:extLst>
              </p:cNvPr>
              <p:cNvCxnSpPr>
                <a:cxnSpLocks/>
                <a:stCxn id="154" idx="2"/>
                <a:endCxn id="159" idx="0"/>
              </p:cNvCxnSpPr>
              <p:nvPr/>
            </p:nvCxnSpPr>
            <p:spPr>
              <a:xfrm rot="16200000" flipH="1">
                <a:off x="6587626" y="2803413"/>
                <a:ext cx="583399" cy="908201"/>
              </a:xfrm>
              <a:prstGeom prst="bentConnector3">
                <a:avLst>
                  <a:gd name="adj1" fmla="val 47869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Connector: Elbow 155">
                <a:extLst>
                  <a:ext uri="{FF2B5EF4-FFF2-40B4-BE49-F238E27FC236}">
                    <a16:creationId xmlns:a16="http://schemas.microsoft.com/office/drawing/2014/main" id="{C334F789-DDC0-B267-B0E0-E003D481AEEA}"/>
                  </a:ext>
                </a:extLst>
              </p:cNvPr>
              <p:cNvCxnSpPr>
                <a:cxnSpLocks/>
                <a:stCxn id="159" idx="1"/>
                <a:endCxn id="154" idx="1"/>
              </p:cNvCxnSpPr>
              <p:nvPr/>
            </p:nvCxnSpPr>
            <p:spPr>
              <a:xfrm rot="10800000">
                <a:off x="5900105" y="2659692"/>
                <a:ext cx="331833" cy="1161542"/>
              </a:xfrm>
              <a:prstGeom prst="bentConnector3">
                <a:avLst>
                  <a:gd name="adj1" fmla="val 190280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72FBA885-71B2-8687-C280-1494229873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9455" y="3952673"/>
                <a:ext cx="1837707" cy="8419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836489F-F6C2-7712-F3BB-EB94F175335D}"/>
                </a:ext>
              </a:extLst>
            </p:cNvPr>
            <p:cNvGrpSpPr/>
            <p:nvPr/>
          </p:nvGrpSpPr>
          <p:grpSpPr>
            <a:xfrm>
              <a:off x="7655132" y="21456332"/>
              <a:ext cx="3877539" cy="2386328"/>
              <a:chOff x="4204964" y="2037099"/>
              <a:chExt cx="3877539" cy="2386328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43025A61-4394-CA9E-5D43-7B22E27D273E}"/>
                  </a:ext>
                </a:extLst>
              </p:cNvPr>
              <p:cNvSpPr/>
              <p:nvPr/>
            </p:nvSpPr>
            <p:spPr>
              <a:xfrm>
                <a:off x="4204964" y="2037099"/>
                <a:ext cx="3877539" cy="1511347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C6C9FB1-C15A-7FD7-1CE3-8DBE7026E7BD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3DFFD1A6-D8AD-3E09-8079-B05CFF1812BB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3DFFD1A6-D8AD-3E09-8079-B05CFF1812B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D4CBBFC2-BDE4-6DF1-7E6E-212B667CAF1E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D4CBBFC2-BDE4-6DF1-7E6E-212B667CAF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4B2E668E-1401-4B47-A685-C4F1372B6C71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4B2E668E-1401-4B47-A685-C4F1372B6C7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ED1BC26-A5A6-32A2-CEA8-589E39413858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DB41952-41F5-E02B-FB1A-DC0BBBD8A150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6C73040-A101-24DA-326D-CB2BBD8CDE81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5FAAB6D4-3EAF-A139-A6F3-76CC1BEF59A8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90092EF6-6686-B284-D8E6-C6BFEF6936E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EFACD8B5-E48C-8E82-B08E-B5903ACB397E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TextBox 167">
            <a:extLst>
              <a:ext uri="{FF2B5EF4-FFF2-40B4-BE49-F238E27FC236}">
                <a16:creationId xmlns:a16="http://schemas.microsoft.com/office/drawing/2014/main" id="{880E7811-0514-BEC5-E476-E27B698A2C8F}"/>
              </a:ext>
            </a:extLst>
          </p:cNvPr>
          <p:cNvSpPr txBox="1"/>
          <p:nvPr/>
        </p:nvSpPr>
        <p:spPr>
          <a:xfrm>
            <a:off x="1255532" y="21264857"/>
            <a:ext cx="875489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Mothership shares joint solutions with connected passengers.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Passengers process received plan with local solutions.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Passengers store history of high-value plans to maintain consideration for mothership solutions.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3DF068B-B062-CF9B-18D6-F90F1CF6473D}"/>
              </a:ext>
            </a:extLst>
          </p:cNvPr>
          <p:cNvSpPr/>
          <p:nvPr/>
        </p:nvSpPr>
        <p:spPr>
          <a:xfrm>
            <a:off x="821288" y="28942696"/>
            <a:ext cx="31275816" cy="96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E1E1F69-62B8-4D89-9664-FF80C755DA77}"/>
              </a:ext>
            </a:extLst>
          </p:cNvPr>
          <p:cNvSpPr txBox="1"/>
          <p:nvPr/>
        </p:nvSpPr>
        <p:spPr>
          <a:xfrm>
            <a:off x="6763735" y="800100"/>
            <a:ext cx="1939093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5546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30219668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30219668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21288" y="11683842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8" y="41333118"/>
            <a:ext cx="24221198" cy="125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B8F645-5C58-EBCB-1B10-9DFFE919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1472209" y="34544048"/>
            <a:ext cx="10583052" cy="6438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616924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(V)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651658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Initial,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Initial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Initial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methods’ performance in replanning.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451512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880584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639064"/>
            <a:ext cx="17176381" cy="666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the team is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battery limits in a stochastic environment.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316" y="567828"/>
            <a:ext cx="5262788" cy="21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88" y="548701"/>
            <a:ext cx="2864859" cy="2864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3686147" y="1565631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090F71-599D-944A-969E-B4FF866FB2E2}"/>
              </a:ext>
            </a:extLst>
          </p:cNvPr>
          <p:cNvSpPr/>
          <p:nvPr/>
        </p:nvSpPr>
        <p:spPr>
          <a:xfrm>
            <a:off x="30544887" y="41207405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26219671" y="41207405"/>
            <a:ext cx="4417159" cy="1558799"/>
            <a:chOff x="26936637" y="41686131"/>
            <a:chExt cx="3898399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3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21288" y="28942696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4391902" y="14730222"/>
            <a:ext cx="1241619" cy="102333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7201509" y="14384792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>
            <a:off x="20996819" y="19005338"/>
            <a:ext cx="33626" cy="143945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6370145" y="13917137"/>
            <a:ext cx="15754009" cy="1467805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6763735" y="800100"/>
            <a:ext cx="19390930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8113254" y="4572052"/>
            <a:ext cx="14010900" cy="6887680"/>
            <a:chOff x="18113254" y="4572052"/>
            <a:chExt cx="14010900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113254" y="4572052"/>
              <a:ext cx="14010900" cy="6887680"/>
              <a:chOff x="-2805827" y="15070279"/>
              <a:chExt cx="10206792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805827" y="15070279"/>
                <a:ext cx="10206792" cy="5017602"/>
                <a:chOff x="11201400" y="4648808"/>
                <a:chExt cx="10206792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201400" y="5015460"/>
                  <a:ext cx="10206792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201400" y="4741311"/>
                  <a:ext cx="10206792" cy="293858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201400" y="9325713"/>
                  <a:ext cx="10206792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4779248"/>
            <a:ext cx="13099996" cy="11161440"/>
            <a:chOff x="2787083" y="21235871"/>
            <a:chExt cx="11519851" cy="986016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5BCB14F-0011-2FD5-AA76-95436C60F85E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4F917D9-38DC-163E-AE5D-B84300C390EE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2C465B6-8B6A-7CAD-282F-43ECF44EBC99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800" b="1" dirty="0"/>
                      <a:t>Mothership</a:t>
                    </a:r>
                  </a:p>
                </p:txBody>
              </p:sp>
              <p:sp>
                <p:nvSpPr>
                  <p:cNvPr id="322" name="Flowchart: Manual Operation 321">
                    <a:extLst>
                      <a:ext uri="{FF2B5EF4-FFF2-40B4-BE49-F238E27FC236}">
                        <a16:creationId xmlns:a16="http://schemas.microsoft.com/office/drawing/2014/main" id="{5E49BDF1-F883-58D8-0E46-B674FDA93A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039DB65-B003-B56A-DBDD-0341506A1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0113AE6-3F26-22AA-3A37-B03E992F0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5354846" y="14353383"/>
            <a:ext cx="657587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Aggregate observations </a:t>
            </a:r>
            <a:r>
              <a:rPr lang="en-US" sz="3600" dirty="0"/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Use centralized solver to </a:t>
            </a:r>
            <a:r>
              <a:rPr lang="en-US" sz="3600" b="1" dirty="0"/>
              <a:t>compute joint team plans</a:t>
            </a:r>
            <a:r>
              <a:rPr lang="en-US" sz="3600" dirty="0"/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Share solutions </a:t>
            </a:r>
            <a:r>
              <a:rPr lang="en-US" sz="3600" dirty="0"/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7143240" y="20444788"/>
            <a:ext cx="11175801" cy="7773139"/>
            <a:chOff x="17093748" y="20599727"/>
            <a:chExt cx="11175801" cy="777313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093748" y="20599727"/>
              <a:ext cx="11175801" cy="7773139"/>
              <a:chOff x="20407100" y="15713983"/>
              <a:chExt cx="11175801" cy="777313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407100" y="15713983"/>
                <a:ext cx="11175801" cy="7773139"/>
                <a:chOff x="5553070" y="1218389"/>
                <a:chExt cx="5730875" cy="3986013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553070" y="1218389"/>
                  <a:ext cx="3986664" cy="3115027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57A7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277192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602359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591296"/>
                  <a:ext cx="2202975" cy="400605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605785" y="2409441"/>
                  <a:ext cx="825128" cy="910374"/>
                </a:xfrm>
                <a:prstGeom prst="bentConnector3">
                  <a:avLst>
                    <a:gd name="adj1" fmla="val 51284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2" y="3942910"/>
                  <a:ext cx="0" cy="648387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03750" y="4367393"/>
                  <a:ext cx="1680195" cy="837009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608308" y="16965844"/>
                <a:ext cx="2718681" cy="3412130"/>
                <a:chOff x="5939303" y="1860335"/>
                <a:chExt cx="1394121" cy="1749717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939303" y="1860335"/>
                  <a:ext cx="1050240" cy="612246"/>
                </a:xfrm>
                <a:prstGeom prst="roundRect">
                  <a:avLst/>
                </a:prstGeom>
                <a:solidFill>
                  <a:srgbClr val="92C6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496618" y="2440386"/>
                  <a:ext cx="804611" cy="869001"/>
                </a:xfrm>
                <a:prstGeom prst="bentConnector3">
                  <a:avLst>
                    <a:gd name="adj1" fmla="val 50022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939303" y="2166459"/>
                  <a:ext cx="292634" cy="1443593"/>
                </a:xfrm>
                <a:prstGeom prst="bentConnector3">
                  <a:avLst>
                    <a:gd name="adj1" fmla="val 140058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7556739"/>
              <a:ext cx="1831342" cy="11118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5354845" y="20395131"/>
            <a:ext cx="65758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Solve local plan </a:t>
            </a:r>
            <a:r>
              <a:rPr lang="en-US" sz="3600" dirty="0"/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Evaluate new plans against history </a:t>
            </a:r>
            <a:r>
              <a:rPr lang="en-US" sz="3600" dirty="0"/>
              <a:t>of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/>
              <a:t> </a:t>
            </a:r>
            <a:r>
              <a:rPr lang="en-US" sz="3600" b="1" dirty="0"/>
              <a:t>Store &amp; share </a:t>
            </a:r>
            <a:r>
              <a:rPr lang="en-US" sz="3600" dirty="0"/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8" y="26618466"/>
            <a:ext cx="14785183" cy="19767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 Plans received from the mothership align passenger actions with distant robots as well.</a:t>
            </a:r>
          </a:p>
        </p:txBody>
      </p:sp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2D3F0E2-88DD-000A-4EE8-13050BAEAF3F}"/>
              </a:ext>
            </a:extLst>
          </p:cNvPr>
          <p:cNvGrpSpPr/>
          <p:nvPr/>
        </p:nvGrpSpPr>
        <p:grpSpPr>
          <a:xfrm>
            <a:off x="-6911976" y="8408090"/>
            <a:ext cx="10206792" cy="5017602"/>
            <a:chOff x="11201400" y="4648808"/>
            <a:chExt cx="10206792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5364B0-7958-380B-60AD-E37C598466BA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142CF0-BCD7-7EE6-A1F0-97A4EAAAEB79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5D918F-AC27-534E-EF43-ADAD5B97E65D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15C87D-2FC2-2AFA-53E0-11740DBC97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CAD119D2-4701-167C-E9A5-299C7D1CF0A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E7D211-F3A3-2340-BF3F-DCFB3AEB15ED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9B96B3-101F-AC58-1EFA-E8960B0B4446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80FAB7-2436-2638-44C2-642DD7E10799}"/>
                </a:ext>
              </a:extLst>
            </p:cNvPr>
            <p:cNvGrpSpPr/>
            <p:nvPr/>
          </p:nvGrpSpPr>
          <p:grpSpPr>
            <a:xfrm rot="20700000">
              <a:off x="13982766" y="7946893"/>
              <a:ext cx="438332" cy="127992"/>
              <a:chOff x="230245" y="144724"/>
              <a:chExt cx="1644601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868CBE-2962-0C21-16B9-69C6081B4F0B}"/>
                  </a:ext>
                </a:extLst>
              </p:cNvPr>
              <p:cNvSpPr/>
              <p:nvPr/>
            </p:nvSpPr>
            <p:spPr>
              <a:xfrm>
                <a:off x="335498" y="167759"/>
                <a:ext cx="1539348" cy="4341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3C3F0AA-3403-BCFB-9CB4-78BFD7A3F6E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DCF2DD-FAA8-E744-29EB-75BDBE6B8E08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0D75A3-7C98-72C1-1B82-E2FE5BD2F29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C8F22F7E-002D-50CA-9F7D-26E65193573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117A6A-DD0C-2F29-BF7C-B5CD6A6047D8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4EBF5B-0101-A2C6-3853-1D0A0B97A839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Flowchart: Manual Operation 39">
                <a:extLst>
                  <a:ext uri="{FF2B5EF4-FFF2-40B4-BE49-F238E27FC236}">
                    <a16:creationId xmlns:a16="http://schemas.microsoft.com/office/drawing/2014/main" id="{A598066A-A64F-0549-EB6B-146CA1FAD9F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779A7E7-BC33-10F6-BE5C-EC0A8F63D72F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93FB08D-E77D-B22F-36A5-39B894A6F95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D1814290-49BE-B861-B6FA-70DD04AFD3A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0F9714-D63F-B496-FBBB-AACCBA825DE1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30EBE9-45A1-A7C8-6A51-63E4E5B54A1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4995FAEA-25A6-31A3-44E2-F8538BDFFD07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7B9E96C-16A4-FCFA-131D-FD4250651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80A9221-65BF-1E70-70E0-F0B159E2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6611191-99DA-F6C7-87EA-8A160386323C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A053F53-6D3B-66CA-AB2B-3BD98E7F967B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01BD31A-4F19-CD15-FBAF-B8C479020A01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C84883D-6611-A054-B364-53F8C961C0A3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CB1048-5D85-62AC-1692-99897FD41E77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4E347F-F101-6F52-4A86-A8294514CF6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8C0F13-8DCF-CF72-0BFC-9FB1D3963C5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A20302-BB89-3F6F-E67C-220732723DF8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B74D53-9271-B8CB-9A52-51767A7DB87C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64A6B84-2E03-B166-DEB8-4FDEA5441DEC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2F17F5DA-6ABB-20E1-6D9D-E2C5C7BED9A2}"/>
              </a:ext>
            </a:extLst>
          </p:cNvPr>
          <p:cNvGrpSpPr/>
          <p:nvPr/>
        </p:nvGrpSpPr>
        <p:grpSpPr>
          <a:xfrm>
            <a:off x="-2805827" y="15070279"/>
            <a:ext cx="10206792" cy="5017602"/>
            <a:chOff x="-2805827" y="15070279"/>
            <a:chExt cx="10206792" cy="501760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11FD85-DD10-C0C5-55EC-01FCCEDCB2F9}"/>
                </a:ext>
              </a:extLst>
            </p:cNvPr>
            <p:cNvGrpSpPr/>
            <p:nvPr/>
          </p:nvGrpSpPr>
          <p:grpSpPr>
            <a:xfrm>
              <a:off x="-2805827" y="15070279"/>
              <a:ext cx="10206792" cy="5017602"/>
              <a:chOff x="11201400" y="4648808"/>
              <a:chExt cx="10206792" cy="501760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04D44FD-3940-6E0C-CE37-F5B074DF981D}"/>
                  </a:ext>
                </a:extLst>
              </p:cNvPr>
              <p:cNvSpPr/>
              <p:nvPr/>
            </p:nvSpPr>
            <p:spPr>
              <a:xfrm>
                <a:off x="11201400" y="5015460"/>
                <a:ext cx="10206792" cy="4457182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CCB80DD-6CAC-A721-939F-0E909D392FBD}"/>
                  </a:ext>
                </a:extLst>
              </p:cNvPr>
              <p:cNvSpPr/>
              <p:nvPr/>
            </p:nvSpPr>
            <p:spPr>
              <a:xfrm>
                <a:off x="11201400" y="4741311"/>
                <a:ext cx="10206792" cy="293858"/>
              </a:xfrm>
              <a:custGeom>
                <a:avLst/>
                <a:gdLst>
                  <a:gd name="connsiteX0" fmla="*/ 11182287 w 11199164"/>
                  <a:gd name="connsiteY0" fmla="*/ 0 h 277911"/>
                  <a:gd name="connsiteX1" fmla="*/ 11199164 w 11199164"/>
                  <a:gd name="connsiteY1" fmla="*/ 269879 h 277911"/>
                  <a:gd name="connsiteX2" fmla="*/ 5619913 w 11199164"/>
                  <a:gd name="connsiteY2" fmla="*/ 269879 h 277911"/>
                  <a:gd name="connsiteX3" fmla="*/ 5620415 w 11199164"/>
                  <a:gd name="connsiteY3" fmla="*/ 277911 h 277911"/>
                  <a:gd name="connsiteX4" fmla="*/ 0 w 11199164"/>
                  <a:gd name="connsiteY4" fmla="*/ 277911 h 277911"/>
                  <a:gd name="connsiteX5" fmla="*/ 0 w 11199164"/>
                  <a:gd name="connsiteY5" fmla="*/ 35712 h 277911"/>
                  <a:gd name="connsiteX6" fmla="*/ 151904 w 11199164"/>
                  <a:gd name="connsiteY6" fmla="*/ 70312 h 277911"/>
                  <a:gd name="connsiteX7" fmla="*/ 320685 w 11199164"/>
                  <a:gd name="connsiteY7" fmla="*/ 91072 h 277911"/>
                  <a:gd name="connsiteX8" fmla="*/ 556979 w 11199164"/>
                  <a:gd name="connsiteY8" fmla="*/ 97991 h 277911"/>
                  <a:gd name="connsiteX9" fmla="*/ 776393 w 11199164"/>
                  <a:gd name="connsiteY9" fmla="*/ 91072 h 277911"/>
                  <a:gd name="connsiteX10" fmla="*/ 978931 w 11199164"/>
                  <a:gd name="connsiteY10" fmla="*/ 42632 h 277911"/>
                  <a:gd name="connsiteX11" fmla="*/ 1130835 w 11199164"/>
                  <a:gd name="connsiteY11" fmla="*/ 104912 h 277911"/>
                  <a:gd name="connsiteX12" fmla="*/ 1350249 w 11199164"/>
                  <a:gd name="connsiteY12" fmla="*/ 118752 h 277911"/>
                  <a:gd name="connsiteX13" fmla="*/ 1637177 w 11199164"/>
                  <a:gd name="connsiteY13" fmla="*/ 97991 h 277911"/>
                  <a:gd name="connsiteX14" fmla="*/ 1721570 w 11199164"/>
                  <a:gd name="connsiteY14" fmla="*/ 63392 h 277911"/>
                  <a:gd name="connsiteX15" fmla="*/ 1822837 w 11199164"/>
                  <a:gd name="connsiteY15" fmla="*/ 28792 h 277911"/>
                  <a:gd name="connsiteX16" fmla="*/ 2059132 w 11199164"/>
                  <a:gd name="connsiteY16" fmla="*/ 91072 h 277911"/>
                  <a:gd name="connsiteX17" fmla="*/ 2194155 w 11199164"/>
                  <a:gd name="connsiteY17" fmla="*/ 118752 h 277911"/>
                  <a:gd name="connsiteX18" fmla="*/ 2413573 w 11199164"/>
                  <a:gd name="connsiteY18" fmla="*/ 111831 h 277911"/>
                  <a:gd name="connsiteX19" fmla="*/ 2632987 w 11199164"/>
                  <a:gd name="connsiteY19" fmla="*/ 84152 h 277911"/>
                  <a:gd name="connsiteX20" fmla="*/ 2734257 w 11199164"/>
                  <a:gd name="connsiteY20" fmla="*/ 56472 h 277911"/>
                  <a:gd name="connsiteX21" fmla="*/ 2751134 w 11199164"/>
                  <a:gd name="connsiteY21" fmla="*/ 49551 h 277911"/>
                  <a:gd name="connsiteX22" fmla="*/ 2869281 w 11199164"/>
                  <a:gd name="connsiteY22" fmla="*/ 28792 h 277911"/>
                  <a:gd name="connsiteX23" fmla="*/ 3122453 w 11199164"/>
                  <a:gd name="connsiteY23" fmla="*/ 91072 h 277911"/>
                  <a:gd name="connsiteX24" fmla="*/ 3308113 w 11199164"/>
                  <a:gd name="connsiteY24" fmla="*/ 104912 h 277911"/>
                  <a:gd name="connsiteX25" fmla="*/ 3493771 w 11199164"/>
                  <a:gd name="connsiteY25" fmla="*/ 91072 h 277911"/>
                  <a:gd name="connsiteX26" fmla="*/ 3662554 w 11199164"/>
                  <a:gd name="connsiteY26" fmla="*/ 56472 h 277911"/>
                  <a:gd name="connsiteX27" fmla="*/ 3780699 w 11199164"/>
                  <a:gd name="connsiteY27" fmla="*/ 21872 h 277911"/>
                  <a:gd name="connsiteX28" fmla="*/ 3983236 w 11199164"/>
                  <a:gd name="connsiteY28" fmla="*/ 77232 h 277911"/>
                  <a:gd name="connsiteX29" fmla="*/ 4118263 w 11199164"/>
                  <a:gd name="connsiteY29" fmla="*/ 97991 h 277911"/>
                  <a:gd name="connsiteX30" fmla="*/ 4270166 w 11199164"/>
                  <a:gd name="connsiteY30" fmla="*/ 111831 h 277911"/>
                  <a:gd name="connsiteX31" fmla="*/ 4607728 w 11199164"/>
                  <a:gd name="connsiteY31" fmla="*/ 70312 h 277911"/>
                  <a:gd name="connsiteX32" fmla="*/ 4725875 w 11199164"/>
                  <a:gd name="connsiteY32" fmla="*/ 28792 h 277911"/>
                  <a:gd name="connsiteX33" fmla="*/ 4911533 w 11199164"/>
                  <a:gd name="connsiteY33" fmla="*/ 84152 h 277911"/>
                  <a:gd name="connsiteX34" fmla="*/ 5147827 w 11199164"/>
                  <a:gd name="connsiteY34" fmla="*/ 97991 h 277911"/>
                  <a:gd name="connsiteX35" fmla="*/ 5316608 w 11199164"/>
                  <a:gd name="connsiteY35" fmla="*/ 77232 h 277911"/>
                  <a:gd name="connsiteX36" fmla="*/ 5519145 w 11199164"/>
                  <a:gd name="connsiteY36" fmla="*/ 42632 h 277911"/>
                  <a:gd name="connsiteX37" fmla="*/ 5603538 w 11199164"/>
                  <a:gd name="connsiteY37" fmla="*/ 8032 h 277911"/>
                  <a:gd name="connsiteX38" fmla="*/ 5605143 w 11199164"/>
                  <a:gd name="connsiteY38" fmla="*/ 33692 h 277911"/>
                  <a:gd name="connsiteX39" fmla="*/ 5730653 w 11199164"/>
                  <a:gd name="connsiteY39" fmla="*/ 62280 h 277911"/>
                  <a:gd name="connsiteX40" fmla="*/ 5899434 w 11199164"/>
                  <a:gd name="connsiteY40" fmla="*/ 83040 h 277911"/>
                  <a:gd name="connsiteX41" fmla="*/ 6135728 w 11199164"/>
                  <a:gd name="connsiteY41" fmla="*/ 89959 h 277911"/>
                  <a:gd name="connsiteX42" fmla="*/ 6355142 w 11199164"/>
                  <a:gd name="connsiteY42" fmla="*/ 83040 h 277911"/>
                  <a:gd name="connsiteX43" fmla="*/ 6557680 w 11199164"/>
                  <a:gd name="connsiteY43" fmla="*/ 34600 h 277911"/>
                  <a:gd name="connsiteX44" fmla="*/ 6709584 w 11199164"/>
                  <a:gd name="connsiteY44" fmla="*/ 96880 h 277911"/>
                  <a:gd name="connsiteX45" fmla="*/ 6928998 w 11199164"/>
                  <a:gd name="connsiteY45" fmla="*/ 110720 h 277911"/>
                  <a:gd name="connsiteX46" fmla="*/ 7215926 w 11199164"/>
                  <a:gd name="connsiteY46" fmla="*/ 89959 h 277911"/>
                  <a:gd name="connsiteX47" fmla="*/ 7300319 w 11199164"/>
                  <a:gd name="connsiteY47" fmla="*/ 55360 h 277911"/>
                  <a:gd name="connsiteX48" fmla="*/ 7401586 w 11199164"/>
                  <a:gd name="connsiteY48" fmla="*/ 20760 h 277911"/>
                  <a:gd name="connsiteX49" fmla="*/ 7637880 w 11199164"/>
                  <a:gd name="connsiteY49" fmla="*/ 83040 h 277911"/>
                  <a:gd name="connsiteX50" fmla="*/ 7772904 w 11199164"/>
                  <a:gd name="connsiteY50" fmla="*/ 110720 h 277911"/>
                  <a:gd name="connsiteX51" fmla="*/ 7992322 w 11199164"/>
                  <a:gd name="connsiteY51" fmla="*/ 103799 h 277911"/>
                  <a:gd name="connsiteX52" fmla="*/ 8211736 w 11199164"/>
                  <a:gd name="connsiteY52" fmla="*/ 76120 h 277911"/>
                  <a:gd name="connsiteX53" fmla="*/ 8313006 w 11199164"/>
                  <a:gd name="connsiteY53" fmla="*/ 48440 h 277911"/>
                  <a:gd name="connsiteX54" fmla="*/ 8329883 w 11199164"/>
                  <a:gd name="connsiteY54" fmla="*/ 41519 h 277911"/>
                  <a:gd name="connsiteX55" fmla="*/ 8448030 w 11199164"/>
                  <a:gd name="connsiteY55" fmla="*/ 20760 h 277911"/>
                  <a:gd name="connsiteX56" fmla="*/ 8701201 w 11199164"/>
                  <a:gd name="connsiteY56" fmla="*/ 83040 h 277911"/>
                  <a:gd name="connsiteX57" fmla="*/ 8886862 w 11199164"/>
                  <a:gd name="connsiteY57" fmla="*/ 96880 h 277911"/>
                  <a:gd name="connsiteX58" fmla="*/ 9072520 w 11199164"/>
                  <a:gd name="connsiteY58" fmla="*/ 83040 h 277911"/>
                  <a:gd name="connsiteX59" fmla="*/ 9241303 w 11199164"/>
                  <a:gd name="connsiteY59" fmla="*/ 48440 h 277911"/>
                  <a:gd name="connsiteX60" fmla="*/ 9359447 w 11199164"/>
                  <a:gd name="connsiteY60" fmla="*/ 13840 h 277911"/>
                  <a:gd name="connsiteX61" fmla="*/ 9561985 w 11199164"/>
                  <a:gd name="connsiteY61" fmla="*/ 69200 h 277911"/>
                  <a:gd name="connsiteX62" fmla="*/ 9697012 w 11199164"/>
                  <a:gd name="connsiteY62" fmla="*/ 89959 h 277911"/>
                  <a:gd name="connsiteX63" fmla="*/ 9848915 w 11199164"/>
                  <a:gd name="connsiteY63" fmla="*/ 103799 h 277911"/>
                  <a:gd name="connsiteX64" fmla="*/ 10186476 w 11199164"/>
                  <a:gd name="connsiteY64" fmla="*/ 62280 h 277911"/>
                  <a:gd name="connsiteX65" fmla="*/ 10304624 w 11199164"/>
                  <a:gd name="connsiteY65" fmla="*/ 20760 h 277911"/>
                  <a:gd name="connsiteX66" fmla="*/ 10490282 w 11199164"/>
                  <a:gd name="connsiteY66" fmla="*/ 76120 h 277911"/>
                  <a:gd name="connsiteX67" fmla="*/ 10726576 w 11199164"/>
                  <a:gd name="connsiteY67" fmla="*/ 89959 h 277911"/>
                  <a:gd name="connsiteX68" fmla="*/ 10895356 w 11199164"/>
                  <a:gd name="connsiteY68" fmla="*/ 69200 h 277911"/>
                  <a:gd name="connsiteX69" fmla="*/ 11097894 w 11199164"/>
                  <a:gd name="connsiteY69" fmla="*/ 34600 h 27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1199164" h="277911">
                    <a:moveTo>
                      <a:pt x="11182287" y="0"/>
                    </a:moveTo>
                    <a:lnTo>
                      <a:pt x="11199164" y="269879"/>
                    </a:lnTo>
                    <a:lnTo>
                      <a:pt x="5619913" y="269879"/>
                    </a:lnTo>
                    <a:lnTo>
                      <a:pt x="5620415" y="277911"/>
                    </a:lnTo>
                    <a:lnTo>
                      <a:pt x="0" y="277911"/>
                    </a:lnTo>
                    <a:lnTo>
                      <a:pt x="0" y="35712"/>
                    </a:lnTo>
                    <a:lnTo>
                      <a:pt x="151904" y="70312"/>
                    </a:lnTo>
                    <a:lnTo>
                      <a:pt x="320685" y="91072"/>
                    </a:lnTo>
                    <a:lnTo>
                      <a:pt x="556979" y="97991"/>
                    </a:lnTo>
                    <a:lnTo>
                      <a:pt x="776393" y="91072"/>
                    </a:lnTo>
                    <a:lnTo>
                      <a:pt x="978931" y="42632"/>
                    </a:lnTo>
                    <a:lnTo>
                      <a:pt x="1130835" y="104912"/>
                    </a:lnTo>
                    <a:lnTo>
                      <a:pt x="1350249" y="118752"/>
                    </a:lnTo>
                    <a:lnTo>
                      <a:pt x="1637177" y="97991"/>
                    </a:lnTo>
                    <a:lnTo>
                      <a:pt x="1721570" y="63392"/>
                    </a:lnTo>
                    <a:lnTo>
                      <a:pt x="1822837" y="28792"/>
                    </a:lnTo>
                    <a:lnTo>
                      <a:pt x="2059132" y="91072"/>
                    </a:lnTo>
                    <a:lnTo>
                      <a:pt x="2194155" y="118752"/>
                    </a:lnTo>
                    <a:lnTo>
                      <a:pt x="2413573" y="111831"/>
                    </a:lnTo>
                    <a:lnTo>
                      <a:pt x="2632987" y="84152"/>
                    </a:lnTo>
                    <a:lnTo>
                      <a:pt x="2734257" y="56472"/>
                    </a:lnTo>
                    <a:lnTo>
                      <a:pt x="2751134" y="49551"/>
                    </a:lnTo>
                    <a:lnTo>
                      <a:pt x="2869281" y="28792"/>
                    </a:lnTo>
                    <a:lnTo>
                      <a:pt x="3122453" y="91072"/>
                    </a:lnTo>
                    <a:lnTo>
                      <a:pt x="3308113" y="104912"/>
                    </a:lnTo>
                    <a:lnTo>
                      <a:pt x="3493771" y="91072"/>
                    </a:lnTo>
                    <a:lnTo>
                      <a:pt x="3662554" y="56472"/>
                    </a:lnTo>
                    <a:lnTo>
                      <a:pt x="3780699" y="21872"/>
                    </a:lnTo>
                    <a:lnTo>
                      <a:pt x="3983236" y="77232"/>
                    </a:lnTo>
                    <a:lnTo>
                      <a:pt x="4118263" y="97991"/>
                    </a:lnTo>
                    <a:lnTo>
                      <a:pt x="4270166" y="111831"/>
                    </a:lnTo>
                    <a:lnTo>
                      <a:pt x="4607728" y="70312"/>
                    </a:lnTo>
                    <a:lnTo>
                      <a:pt x="4725875" y="28792"/>
                    </a:lnTo>
                    <a:lnTo>
                      <a:pt x="4911533" y="84152"/>
                    </a:lnTo>
                    <a:lnTo>
                      <a:pt x="5147827" y="97991"/>
                    </a:lnTo>
                    <a:lnTo>
                      <a:pt x="5316608" y="77232"/>
                    </a:lnTo>
                    <a:lnTo>
                      <a:pt x="5519145" y="42632"/>
                    </a:lnTo>
                    <a:lnTo>
                      <a:pt x="5603538" y="8032"/>
                    </a:lnTo>
                    <a:lnTo>
                      <a:pt x="5605143" y="33692"/>
                    </a:lnTo>
                    <a:lnTo>
                      <a:pt x="5730653" y="62280"/>
                    </a:lnTo>
                    <a:lnTo>
                      <a:pt x="5899434" y="83040"/>
                    </a:lnTo>
                    <a:lnTo>
                      <a:pt x="6135728" y="89959"/>
                    </a:lnTo>
                    <a:lnTo>
                      <a:pt x="6355142" y="83040"/>
                    </a:lnTo>
                    <a:lnTo>
                      <a:pt x="6557680" y="34600"/>
                    </a:lnTo>
                    <a:lnTo>
                      <a:pt x="6709584" y="96880"/>
                    </a:lnTo>
                    <a:lnTo>
                      <a:pt x="6928998" y="110720"/>
                    </a:lnTo>
                    <a:lnTo>
                      <a:pt x="7215926" y="89959"/>
                    </a:lnTo>
                    <a:lnTo>
                      <a:pt x="7300319" y="55360"/>
                    </a:lnTo>
                    <a:lnTo>
                      <a:pt x="7401586" y="20760"/>
                    </a:lnTo>
                    <a:lnTo>
                      <a:pt x="7637880" y="83040"/>
                    </a:lnTo>
                    <a:lnTo>
                      <a:pt x="7772904" y="110720"/>
                    </a:lnTo>
                    <a:lnTo>
                      <a:pt x="7992322" y="103799"/>
                    </a:lnTo>
                    <a:lnTo>
                      <a:pt x="8211736" y="76120"/>
                    </a:lnTo>
                    <a:lnTo>
                      <a:pt x="8313006" y="48440"/>
                    </a:lnTo>
                    <a:lnTo>
                      <a:pt x="8329883" y="41519"/>
                    </a:lnTo>
                    <a:lnTo>
                      <a:pt x="8448030" y="20760"/>
                    </a:lnTo>
                    <a:lnTo>
                      <a:pt x="8701201" y="83040"/>
                    </a:lnTo>
                    <a:lnTo>
                      <a:pt x="8886862" y="96880"/>
                    </a:lnTo>
                    <a:lnTo>
                      <a:pt x="9072520" y="83040"/>
                    </a:lnTo>
                    <a:lnTo>
                      <a:pt x="9241303" y="48440"/>
                    </a:lnTo>
                    <a:lnTo>
                      <a:pt x="9359447" y="13840"/>
                    </a:lnTo>
                    <a:lnTo>
                      <a:pt x="9561985" y="69200"/>
                    </a:lnTo>
                    <a:lnTo>
                      <a:pt x="9697012" y="89959"/>
                    </a:lnTo>
                    <a:lnTo>
                      <a:pt x="9848915" y="103799"/>
                    </a:lnTo>
                    <a:lnTo>
                      <a:pt x="10186476" y="62280"/>
                    </a:lnTo>
                    <a:lnTo>
                      <a:pt x="10304624" y="20760"/>
                    </a:lnTo>
                    <a:lnTo>
                      <a:pt x="10490282" y="76120"/>
                    </a:lnTo>
                    <a:lnTo>
                      <a:pt x="10726576" y="89959"/>
                    </a:lnTo>
                    <a:lnTo>
                      <a:pt x="10895356" y="69200"/>
                    </a:lnTo>
                    <a:lnTo>
                      <a:pt x="11097894" y="34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3F11841-E157-6420-4549-D5AF2E98DCB5}"/>
                  </a:ext>
                </a:extLst>
              </p:cNvPr>
              <p:cNvGrpSpPr/>
              <p:nvPr/>
            </p:nvGrpSpPr>
            <p:grpSpPr>
              <a:xfrm rot="1323749">
                <a:off x="13070940" y="7970170"/>
                <a:ext cx="438332" cy="122999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4341B3B-6DCC-56F6-0686-C93F1D8E185A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Flowchart: Manual Operation 101">
                  <a:extLst>
                    <a:ext uri="{FF2B5EF4-FFF2-40B4-BE49-F238E27FC236}">
                      <a16:creationId xmlns:a16="http://schemas.microsoft.com/office/drawing/2014/main" id="{127B2006-B6C7-A9E3-19E3-A8F7EE2D1E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73881B7-58B3-D818-1842-2FCC2FC66703}"/>
                  </a:ext>
                </a:extLst>
              </p:cNvPr>
              <p:cNvSpPr/>
              <p:nvPr/>
            </p:nvSpPr>
            <p:spPr>
              <a:xfrm>
                <a:off x="12880927" y="4648808"/>
                <a:ext cx="8527265" cy="5017602"/>
              </a:xfrm>
              <a:custGeom>
                <a:avLst/>
                <a:gdLst>
                  <a:gd name="connsiteX0" fmla="*/ 0 w 10499154"/>
                  <a:gd name="connsiteY0" fmla="*/ 0 h 5789007"/>
                  <a:gd name="connsiteX1" fmla="*/ 10499154 w 10499154"/>
                  <a:gd name="connsiteY1" fmla="*/ 0 h 5789007"/>
                  <a:gd name="connsiteX2" fmla="*/ 10499154 w 10499154"/>
                  <a:gd name="connsiteY2" fmla="*/ 5789007 h 5789007"/>
                  <a:gd name="connsiteX3" fmla="*/ 9795264 w 10499154"/>
                  <a:gd name="connsiteY3" fmla="*/ 5789007 h 5789007"/>
                  <a:gd name="connsiteX4" fmla="*/ 9722901 w 10499154"/>
                  <a:gd name="connsiteY4" fmla="*/ 5657439 h 5789007"/>
                  <a:gd name="connsiteX5" fmla="*/ 9611068 w 10499154"/>
                  <a:gd name="connsiteY5" fmla="*/ 5486400 h 5789007"/>
                  <a:gd name="connsiteX6" fmla="*/ 9446608 w 10499154"/>
                  <a:gd name="connsiteY6" fmla="*/ 5341675 h 5789007"/>
                  <a:gd name="connsiteX7" fmla="*/ 9104530 w 10499154"/>
                  <a:gd name="connsiteY7" fmla="*/ 5137744 h 5789007"/>
                  <a:gd name="connsiteX8" fmla="*/ 8670354 w 10499154"/>
                  <a:gd name="connsiteY8" fmla="*/ 4993019 h 5789007"/>
                  <a:gd name="connsiteX9" fmla="*/ 8242757 w 10499154"/>
                  <a:gd name="connsiteY9" fmla="*/ 4775931 h 5789007"/>
                  <a:gd name="connsiteX10" fmla="*/ 7749376 w 10499154"/>
                  <a:gd name="connsiteY10" fmla="*/ 4624628 h 5789007"/>
                  <a:gd name="connsiteX11" fmla="*/ 7657278 w 10499154"/>
                  <a:gd name="connsiteY11" fmla="*/ 4440432 h 5789007"/>
                  <a:gd name="connsiteX12" fmla="*/ 7525710 w 10499154"/>
                  <a:gd name="connsiteY12" fmla="*/ 4243079 h 5789007"/>
                  <a:gd name="connsiteX13" fmla="*/ 7302044 w 10499154"/>
                  <a:gd name="connsiteY13" fmla="*/ 3993100 h 5789007"/>
                  <a:gd name="connsiteX14" fmla="*/ 7019172 w 10499154"/>
                  <a:gd name="connsiteY14" fmla="*/ 3769433 h 5789007"/>
                  <a:gd name="connsiteX15" fmla="*/ 6532369 w 10499154"/>
                  <a:gd name="connsiteY15" fmla="*/ 3532610 h 5789007"/>
                  <a:gd name="connsiteX16" fmla="*/ 6131085 w 10499154"/>
                  <a:gd name="connsiteY16" fmla="*/ 3289209 h 5789007"/>
                  <a:gd name="connsiteX17" fmla="*/ 5539028 w 10499154"/>
                  <a:gd name="connsiteY17" fmla="*/ 2828720 h 5789007"/>
                  <a:gd name="connsiteX18" fmla="*/ 4914078 w 10499154"/>
                  <a:gd name="connsiteY18" fmla="*/ 2473485 h 5789007"/>
                  <a:gd name="connsiteX19" fmla="*/ 4539108 w 10499154"/>
                  <a:gd name="connsiteY19" fmla="*/ 2012996 h 5789007"/>
                  <a:gd name="connsiteX20" fmla="*/ 4150982 w 10499154"/>
                  <a:gd name="connsiteY20" fmla="*/ 1473566 h 5789007"/>
                  <a:gd name="connsiteX21" fmla="*/ 3519454 w 10499154"/>
                  <a:gd name="connsiteY21" fmla="*/ 980184 h 5789007"/>
                  <a:gd name="connsiteX22" fmla="*/ 2466907 w 10499154"/>
                  <a:gd name="connsiteY22" fmla="*/ 697313 h 5789007"/>
                  <a:gd name="connsiteX23" fmla="*/ 1289370 w 10499154"/>
                  <a:gd name="connsiteY23" fmla="*/ 605215 h 5789007"/>
                  <a:gd name="connsiteX24" fmla="*/ 6579 w 10499154"/>
                  <a:gd name="connsiteY24" fmla="*/ 519695 h 5789007"/>
                  <a:gd name="connsiteX25" fmla="*/ 0 w 10499154"/>
                  <a:gd name="connsiteY25" fmla="*/ 0 h 578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99154" h="5789007">
                    <a:moveTo>
                      <a:pt x="0" y="0"/>
                    </a:moveTo>
                    <a:lnTo>
                      <a:pt x="10499154" y="0"/>
                    </a:lnTo>
                    <a:lnTo>
                      <a:pt x="10499154" y="5789007"/>
                    </a:lnTo>
                    <a:lnTo>
                      <a:pt x="9795264" y="5789007"/>
                    </a:lnTo>
                    <a:lnTo>
                      <a:pt x="9722901" y="5657439"/>
                    </a:lnTo>
                    <a:lnTo>
                      <a:pt x="9611068" y="5486400"/>
                    </a:lnTo>
                    <a:lnTo>
                      <a:pt x="9446608" y="5341675"/>
                    </a:lnTo>
                    <a:lnTo>
                      <a:pt x="9104530" y="5137744"/>
                    </a:lnTo>
                    <a:lnTo>
                      <a:pt x="8670354" y="4993019"/>
                    </a:lnTo>
                    <a:lnTo>
                      <a:pt x="8242757" y="4775931"/>
                    </a:lnTo>
                    <a:lnTo>
                      <a:pt x="7749376" y="4624628"/>
                    </a:lnTo>
                    <a:lnTo>
                      <a:pt x="7657278" y="4440432"/>
                    </a:lnTo>
                    <a:lnTo>
                      <a:pt x="7525710" y="4243079"/>
                    </a:lnTo>
                    <a:lnTo>
                      <a:pt x="7302044" y="3993100"/>
                    </a:lnTo>
                    <a:lnTo>
                      <a:pt x="7019172" y="3769433"/>
                    </a:lnTo>
                    <a:lnTo>
                      <a:pt x="6532369" y="3532610"/>
                    </a:lnTo>
                    <a:lnTo>
                      <a:pt x="6131085" y="3289209"/>
                    </a:lnTo>
                    <a:lnTo>
                      <a:pt x="5539028" y="2828720"/>
                    </a:lnTo>
                    <a:lnTo>
                      <a:pt x="4914078" y="2473485"/>
                    </a:lnTo>
                    <a:lnTo>
                      <a:pt x="4539108" y="2012996"/>
                    </a:lnTo>
                    <a:lnTo>
                      <a:pt x="4150982" y="1473566"/>
                    </a:lnTo>
                    <a:lnTo>
                      <a:pt x="3519454" y="980184"/>
                    </a:lnTo>
                    <a:lnTo>
                      <a:pt x="2466907" y="697313"/>
                    </a:lnTo>
                    <a:lnTo>
                      <a:pt x="1289370" y="605215"/>
                    </a:lnTo>
                    <a:lnTo>
                      <a:pt x="6579" y="519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31364DB-8CE3-0D42-AD48-335A77CFB143}"/>
                  </a:ext>
                </a:extLst>
              </p:cNvPr>
              <p:cNvSpPr/>
              <p:nvPr/>
            </p:nvSpPr>
            <p:spPr>
              <a:xfrm>
                <a:off x="11201400" y="9325713"/>
                <a:ext cx="10206792" cy="324367"/>
              </a:xfrm>
              <a:custGeom>
                <a:avLst/>
                <a:gdLst>
                  <a:gd name="connsiteX0" fmla="*/ 0 w 10341272"/>
                  <a:gd name="connsiteY0" fmla="*/ 118411 h 460489"/>
                  <a:gd name="connsiteX1" fmla="*/ 486803 w 10341272"/>
                  <a:gd name="connsiteY1" fmla="*/ 46049 h 460489"/>
                  <a:gd name="connsiteX2" fmla="*/ 815723 w 10341272"/>
                  <a:gd name="connsiteY2" fmla="*/ 111833 h 460489"/>
                  <a:gd name="connsiteX3" fmla="*/ 1170958 w 10341272"/>
                  <a:gd name="connsiteY3" fmla="*/ 39470 h 460489"/>
                  <a:gd name="connsiteX4" fmla="*/ 1565663 w 10341272"/>
                  <a:gd name="connsiteY4" fmla="*/ 19735 h 460489"/>
                  <a:gd name="connsiteX5" fmla="*/ 1815643 w 10341272"/>
                  <a:gd name="connsiteY5" fmla="*/ 98676 h 460489"/>
                  <a:gd name="connsiteX6" fmla="*/ 2295867 w 10341272"/>
                  <a:gd name="connsiteY6" fmla="*/ 59205 h 460489"/>
                  <a:gd name="connsiteX7" fmla="*/ 2355073 w 10341272"/>
                  <a:gd name="connsiteY7" fmla="*/ 65784 h 460489"/>
                  <a:gd name="connsiteX8" fmla="*/ 2657680 w 10341272"/>
                  <a:gd name="connsiteY8" fmla="*/ 177617 h 460489"/>
                  <a:gd name="connsiteX9" fmla="*/ 2743200 w 10341272"/>
                  <a:gd name="connsiteY9" fmla="*/ 203931 h 460489"/>
                  <a:gd name="connsiteX10" fmla="*/ 3210267 w 10341272"/>
                  <a:gd name="connsiteY10" fmla="*/ 124990 h 460489"/>
                  <a:gd name="connsiteX11" fmla="*/ 4216765 w 10341272"/>
                  <a:gd name="connsiteY11" fmla="*/ 0 h 460489"/>
                  <a:gd name="connsiteX12" fmla="*/ 4374647 w 10341272"/>
                  <a:gd name="connsiteY12" fmla="*/ 98676 h 460489"/>
                  <a:gd name="connsiteX13" fmla="*/ 4493059 w 10341272"/>
                  <a:gd name="connsiteY13" fmla="*/ 92097 h 460489"/>
                  <a:gd name="connsiteX14" fmla="*/ 4736460 w 10341272"/>
                  <a:gd name="connsiteY14" fmla="*/ 72362 h 460489"/>
                  <a:gd name="connsiteX15" fmla="*/ 4769352 w 10341272"/>
                  <a:gd name="connsiteY15" fmla="*/ 65784 h 460489"/>
                  <a:gd name="connsiteX16" fmla="*/ 5282469 w 10341272"/>
                  <a:gd name="connsiteY16" fmla="*/ 65784 h 460489"/>
                  <a:gd name="connsiteX17" fmla="*/ 5552184 w 10341272"/>
                  <a:gd name="connsiteY17" fmla="*/ 13156 h 460489"/>
                  <a:gd name="connsiteX18" fmla="*/ 5907418 w 10341272"/>
                  <a:gd name="connsiteY18" fmla="*/ 32892 h 460489"/>
                  <a:gd name="connsiteX19" fmla="*/ 6479741 w 10341272"/>
                  <a:gd name="connsiteY19" fmla="*/ 85519 h 460489"/>
                  <a:gd name="connsiteX20" fmla="*/ 6881024 w 10341272"/>
                  <a:gd name="connsiteY20" fmla="*/ 26313 h 460489"/>
                  <a:gd name="connsiteX21" fmla="*/ 7117847 w 10341272"/>
                  <a:gd name="connsiteY21" fmla="*/ 92097 h 460489"/>
                  <a:gd name="connsiteX22" fmla="*/ 7637542 w 10341272"/>
                  <a:gd name="connsiteY22" fmla="*/ 59205 h 460489"/>
                  <a:gd name="connsiteX23" fmla="*/ 7854630 w 10341272"/>
                  <a:gd name="connsiteY23" fmla="*/ 78941 h 460489"/>
                  <a:gd name="connsiteX24" fmla="*/ 7913836 w 10341272"/>
                  <a:gd name="connsiteY24" fmla="*/ 92097 h 460489"/>
                  <a:gd name="connsiteX25" fmla="*/ 8130923 w 10341272"/>
                  <a:gd name="connsiteY25" fmla="*/ 32892 h 460489"/>
                  <a:gd name="connsiteX26" fmla="*/ 8453266 w 10341272"/>
                  <a:gd name="connsiteY26" fmla="*/ 26313 h 460489"/>
                  <a:gd name="connsiteX27" fmla="*/ 8657197 w 10341272"/>
                  <a:gd name="connsiteY27" fmla="*/ 78941 h 460489"/>
                  <a:gd name="connsiteX28" fmla="*/ 8972961 w 10341272"/>
                  <a:gd name="connsiteY28" fmla="*/ 39470 h 460489"/>
                  <a:gd name="connsiteX29" fmla="*/ 9255833 w 10341272"/>
                  <a:gd name="connsiteY29" fmla="*/ 39470 h 460489"/>
                  <a:gd name="connsiteX30" fmla="*/ 9518969 w 10341272"/>
                  <a:gd name="connsiteY30" fmla="*/ 46049 h 460489"/>
                  <a:gd name="connsiteX31" fmla="*/ 10018929 w 10341272"/>
                  <a:gd name="connsiteY31" fmla="*/ 131568 h 460489"/>
                  <a:gd name="connsiteX32" fmla="*/ 10334693 w 10341272"/>
                  <a:gd name="connsiteY32" fmla="*/ 203931 h 460489"/>
                  <a:gd name="connsiteX33" fmla="*/ 10341272 w 10341272"/>
                  <a:gd name="connsiteY33" fmla="*/ 460489 h 460489"/>
                  <a:gd name="connsiteX34" fmla="*/ 0 w 10341272"/>
                  <a:gd name="connsiteY34" fmla="*/ 460489 h 460489"/>
                  <a:gd name="connsiteX35" fmla="*/ 0 w 10341272"/>
                  <a:gd name="connsiteY35" fmla="*/ 118411 h 46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41272" h="460489">
                    <a:moveTo>
                      <a:pt x="0" y="118411"/>
                    </a:moveTo>
                    <a:lnTo>
                      <a:pt x="486803" y="46049"/>
                    </a:lnTo>
                    <a:lnTo>
                      <a:pt x="815723" y="111833"/>
                    </a:lnTo>
                    <a:lnTo>
                      <a:pt x="1170958" y="39470"/>
                    </a:lnTo>
                    <a:lnTo>
                      <a:pt x="1565663" y="19735"/>
                    </a:lnTo>
                    <a:lnTo>
                      <a:pt x="1815643" y="98676"/>
                    </a:lnTo>
                    <a:lnTo>
                      <a:pt x="2295867" y="59205"/>
                    </a:lnTo>
                    <a:lnTo>
                      <a:pt x="2355073" y="65784"/>
                    </a:lnTo>
                    <a:lnTo>
                      <a:pt x="2657680" y="177617"/>
                    </a:lnTo>
                    <a:cubicBezTo>
                      <a:pt x="2720777" y="201278"/>
                      <a:pt x="2691936" y="193677"/>
                      <a:pt x="2743200" y="203931"/>
                    </a:cubicBezTo>
                    <a:lnTo>
                      <a:pt x="3210267" y="124990"/>
                    </a:lnTo>
                    <a:lnTo>
                      <a:pt x="4216765" y="0"/>
                    </a:lnTo>
                    <a:lnTo>
                      <a:pt x="4374647" y="98676"/>
                    </a:lnTo>
                    <a:lnTo>
                      <a:pt x="4493059" y="92097"/>
                    </a:lnTo>
                    <a:lnTo>
                      <a:pt x="4736460" y="72362"/>
                    </a:lnTo>
                    <a:lnTo>
                      <a:pt x="4769352" y="65784"/>
                    </a:lnTo>
                    <a:lnTo>
                      <a:pt x="5282469" y="65784"/>
                    </a:lnTo>
                    <a:lnTo>
                      <a:pt x="5552184" y="13156"/>
                    </a:lnTo>
                    <a:lnTo>
                      <a:pt x="5907418" y="32892"/>
                    </a:lnTo>
                    <a:lnTo>
                      <a:pt x="6479741" y="85519"/>
                    </a:lnTo>
                    <a:lnTo>
                      <a:pt x="6881024" y="26313"/>
                    </a:lnTo>
                    <a:lnTo>
                      <a:pt x="7117847" y="92097"/>
                    </a:lnTo>
                    <a:lnTo>
                      <a:pt x="7637542" y="59205"/>
                    </a:lnTo>
                    <a:lnTo>
                      <a:pt x="7854630" y="78941"/>
                    </a:lnTo>
                    <a:lnTo>
                      <a:pt x="7913836" y="92097"/>
                    </a:lnTo>
                    <a:lnTo>
                      <a:pt x="8130923" y="32892"/>
                    </a:lnTo>
                    <a:cubicBezTo>
                      <a:pt x="8317207" y="22542"/>
                      <a:pt x="8209803" y="26313"/>
                      <a:pt x="8453266" y="26313"/>
                    </a:cubicBezTo>
                    <a:lnTo>
                      <a:pt x="8657197" y="78941"/>
                    </a:lnTo>
                    <a:lnTo>
                      <a:pt x="8972961" y="39470"/>
                    </a:lnTo>
                    <a:lnTo>
                      <a:pt x="9255833" y="39470"/>
                    </a:lnTo>
                    <a:lnTo>
                      <a:pt x="9518969" y="46049"/>
                    </a:lnTo>
                    <a:lnTo>
                      <a:pt x="10018929" y="131568"/>
                    </a:lnTo>
                    <a:lnTo>
                      <a:pt x="10334693" y="203931"/>
                    </a:lnTo>
                    <a:lnTo>
                      <a:pt x="10341272" y="460489"/>
                    </a:lnTo>
                    <a:lnTo>
                      <a:pt x="0" y="460489"/>
                    </a:lnTo>
                    <a:lnTo>
                      <a:pt x="0" y="118411"/>
                    </a:lnTo>
                    <a:close/>
                  </a:path>
                </a:pathLst>
              </a:custGeom>
              <a:solidFill>
                <a:srgbClr val="BB8D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E62A163-B953-AB41-272A-DEB72B7EF47B}"/>
                  </a:ext>
                </a:extLst>
              </p:cNvPr>
              <p:cNvGrpSpPr/>
              <p:nvPr/>
            </p:nvGrpSpPr>
            <p:grpSpPr>
              <a:xfrm rot="20700000">
                <a:off x="13982766" y="7946893"/>
                <a:ext cx="438332" cy="127992"/>
                <a:chOff x="230245" y="144724"/>
                <a:chExt cx="1644601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ABA6BBE-A020-2423-0320-4024D75155FC}"/>
                    </a:ext>
                  </a:extLst>
                </p:cNvPr>
                <p:cNvSpPr/>
                <p:nvPr/>
              </p:nvSpPr>
              <p:spPr>
                <a:xfrm>
                  <a:off x="335498" y="167759"/>
                  <a:ext cx="1539348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Flowchart: Manual Operation 99">
                  <a:extLst>
                    <a:ext uri="{FF2B5EF4-FFF2-40B4-BE49-F238E27FC236}">
                      <a16:creationId xmlns:a16="http://schemas.microsoft.com/office/drawing/2014/main" id="{3C2714C4-9FD4-461F-1D82-6A880BC5EBD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80614A8-2AAF-AC4B-2E0A-494C7DE0BF95}"/>
                  </a:ext>
                </a:extLst>
              </p:cNvPr>
              <p:cNvGrpSpPr/>
              <p:nvPr/>
            </p:nvGrpSpPr>
            <p:grpSpPr>
              <a:xfrm rot="10800000" flipH="1">
                <a:off x="14428607" y="834116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DA6257F-B0A7-E486-7BA9-E074E1C19E9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95D99D50-2E01-16DB-6CB2-B5AA2C89643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F15ECC8-70AB-E231-4594-91949493B19E}"/>
                  </a:ext>
                </a:extLst>
              </p:cNvPr>
              <p:cNvGrpSpPr/>
              <p:nvPr/>
            </p:nvGrpSpPr>
            <p:grpSpPr>
              <a:xfrm rot="401509">
                <a:off x="13640119" y="8220455"/>
                <a:ext cx="438332" cy="127993"/>
                <a:chOff x="230245" y="144724"/>
                <a:chExt cx="164460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BBBBF3F-4C73-CA5E-B219-EF616AE40CE0}"/>
                    </a:ext>
                  </a:extLst>
                </p:cNvPr>
                <p:cNvSpPr/>
                <p:nvPr/>
              </p:nvSpPr>
              <p:spPr>
                <a:xfrm>
                  <a:off x="335497" y="167750"/>
                  <a:ext cx="1539350" cy="4341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Flowchart: Manual Operation 95">
                  <a:extLst>
                    <a:ext uri="{FF2B5EF4-FFF2-40B4-BE49-F238E27FC236}">
                      <a16:creationId xmlns:a16="http://schemas.microsoft.com/office/drawing/2014/main" id="{3206CE20-D5D1-B9FB-DB74-5AA2931AEF9C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ED0FA7A-E2C4-F6BC-4A0D-27384A6DECC2}"/>
                  </a:ext>
                </a:extLst>
              </p:cNvPr>
              <p:cNvGrpSpPr/>
              <p:nvPr/>
            </p:nvGrpSpPr>
            <p:grpSpPr>
              <a:xfrm rot="2221522">
                <a:off x="13006105" y="8359819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4E2C90D-B166-3538-F059-34AE7762D62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Flowchart: Manual Operation 93">
                  <a:extLst>
                    <a:ext uri="{FF2B5EF4-FFF2-40B4-BE49-F238E27FC236}">
                      <a16:creationId xmlns:a16="http://schemas.microsoft.com/office/drawing/2014/main" id="{6A23A1DC-C3DC-1F10-B721-02701E7257F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77C9AF-3374-16DD-69E5-E5F1D680E91E}"/>
                  </a:ext>
                </a:extLst>
              </p:cNvPr>
              <p:cNvGrpSpPr/>
              <p:nvPr/>
            </p:nvGrpSpPr>
            <p:grpSpPr>
              <a:xfrm>
                <a:off x="12030878" y="7336256"/>
                <a:ext cx="2145622" cy="704432"/>
                <a:chOff x="12700729" y="6713793"/>
                <a:chExt cx="2145622" cy="704432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D5FDFE4D-20A5-7056-F819-4C6AA62065ED}"/>
                    </a:ext>
                  </a:extLst>
                </p:cNvPr>
                <p:cNvGrpSpPr/>
                <p:nvPr/>
              </p:nvGrpSpPr>
              <p:grpSpPr>
                <a:xfrm>
                  <a:off x="12700729" y="6713793"/>
                  <a:ext cx="1722619" cy="704432"/>
                  <a:chOff x="1920900" y="2724568"/>
                  <a:chExt cx="1307966" cy="596815"/>
                </a:xfrm>
                <a:grpFill/>
              </p:grpSpPr>
              <p:sp>
                <p:nvSpPr>
                  <p:cNvPr id="90" name="Flowchart: Manual Operation 89">
                    <a:extLst>
                      <a:ext uri="{FF2B5EF4-FFF2-40B4-BE49-F238E27FC236}">
                        <a16:creationId xmlns:a16="http://schemas.microsoft.com/office/drawing/2014/main" id="{1EC2B6F0-13BC-F9F1-0AB4-4B7B09D854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76174" y="2869294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0C996F4-80DC-C52C-1615-38CEB14FE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6719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AAA2207-0AB9-EA19-2D10-51BA2A48C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045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E9677A4-F3EE-9A3B-7061-CCB5D4D0DA43}"/>
                    </a:ext>
                  </a:extLst>
                </p:cNvPr>
                <p:cNvSpPr/>
                <p:nvPr/>
              </p:nvSpPr>
              <p:spPr>
                <a:xfrm>
                  <a:off x="12818994" y="6745764"/>
                  <a:ext cx="2027357" cy="5124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9AFB07F-2A75-194F-ED05-F35CA5753385}"/>
                  </a:ext>
                </a:extLst>
              </p:cNvPr>
              <p:cNvSpPr/>
              <p:nvPr/>
            </p:nvSpPr>
            <p:spPr>
              <a:xfrm>
                <a:off x="14176500" y="529407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AECED9-7816-03B5-8EFF-F68959377FAA}"/>
                  </a:ext>
                </a:extLst>
              </p:cNvPr>
              <p:cNvSpPr/>
              <p:nvPr/>
            </p:nvSpPr>
            <p:spPr>
              <a:xfrm>
                <a:off x="16455580" y="6679756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759F8BE-F9AF-98D6-A9D5-33CCB44CD237}"/>
                  </a:ext>
                </a:extLst>
              </p:cNvPr>
              <p:cNvSpPr/>
              <p:nvPr/>
            </p:nvSpPr>
            <p:spPr>
              <a:xfrm>
                <a:off x="19528221" y="9031854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4A926C-068F-4B78-E4C9-879A9D207DB1}"/>
                  </a:ext>
                </a:extLst>
              </p:cNvPr>
              <p:cNvSpPr/>
              <p:nvPr/>
            </p:nvSpPr>
            <p:spPr>
              <a:xfrm>
                <a:off x="14521324" y="650940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9886B1-38E3-9587-16D4-307FA8E9E7AF}"/>
                  </a:ext>
                </a:extLst>
              </p:cNvPr>
              <p:cNvSpPr/>
              <p:nvPr/>
            </p:nvSpPr>
            <p:spPr>
              <a:xfrm>
                <a:off x="12861264" y="5765760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038D8B-BE43-07F2-61AB-2C9C430E1B26}"/>
                  </a:ext>
                </a:extLst>
              </p:cNvPr>
              <p:cNvSpPr/>
              <p:nvPr/>
            </p:nvSpPr>
            <p:spPr>
              <a:xfrm>
                <a:off x="15919421" y="8741713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A403679-EF04-FEB2-0C7A-ED3EC3CC0BD2}"/>
                  </a:ext>
                </a:extLst>
              </p:cNvPr>
              <p:cNvSpPr/>
              <p:nvPr/>
            </p:nvSpPr>
            <p:spPr>
              <a:xfrm>
                <a:off x="17452086" y="819423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85CB24-3C20-3542-E27C-61CD72A64586}"/>
                  </a:ext>
                </a:extLst>
              </p:cNvPr>
              <p:cNvSpPr/>
              <p:nvPr/>
            </p:nvSpPr>
            <p:spPr>
              <a:xfrm>
                <a:off x="12577236" y="888967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536A542-AA69-CA48-9309-B889929E6DD3}"/>
                  </a:ext>
                </a:extLst>
              </p:cNvPr>
              <p:cNvSpPr/>
              <p:nvPr/>
            </p:nvSpPr>
            <p:spPr>
              <a:xfrm>
                <a:off x="18274338" y="9098532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945373D-DD88-391F-553E-446B2BB39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43" y="17294430"/>
              <a:ext cx="194429" cy="100829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3D00480-DA7A-3C28-67D6-281232A5DE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00" y="16081784"/>
              <a:ext cx="204457" cy="765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9508F1-158A-F197-F299-46F2C6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925059" y="18881173"/>
              <a:ext cx="830657" cy="4289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8E6C433-8B06-166E-F79B-AF9ACC8C6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75" y="18810204"/>
              <a:ext cx="1000412" cy="49990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DCC6E31-335A-0774-998E-770376AA5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7005" y="18462159"/>
              <a:ext cx="2130082" cy="207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B244DC-0476-9C36-BC2B-2B9874775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5020" y="16104768"/>
              <a:ext cx="303274" cy="129031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C3D61F-BE7A-1D98-5C35-36BC33D896CD}"/>
              </a:ext>
            </a:extLst>
          </p:cNvPr>
          <p:cNvGrpSpPr/>
          <p:nvPr/>
        </p:nvGrpSpPr>
        <p:grpSpPr>
          <a:xfrm>
            <a:off x="15535400" y="22300811"/>
            <a:ext cx="14260852" cy="4342484"/>
            <a:chOff x="7685011" y="21447576"/>
            <a:chExt cx="10351433" cy="315205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C3A1C1-F8E6-4401-8A68-D83A85D1B754}"/>
                </a:ext>
              </a:extLst>
            </p:cNvPr>
            <p:cNvGrpSpPr/>
            <p:nvPr/>
          </p:nvGrpSpPr>
          <p:grpSpPr>
            <a:xfrm>
              <a:off x="12027435" y="21459302"/>
              <a:ext cx="6009009" cy="3140325"/>
              <a:chOff x="5553070" y="1789881"/>
              <a:chExt cx="6009009" cy="314032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06FA85C-96C6-E175-9AFB-F2A23728F796}"/>
                  </a:ext>
                </a:extLst>
              </p:cNvPr>
              <p:cNvSpPr/>
              <p:nvPr/>
            </p:nvSpPr>
            <p:spPr>
              <a:xfrm>
                <a:off x="5553070" y="1789881"/>
                <a:ext cx="3986664" cy="2543535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65B8493-7C20-72DB-9696-5B5E2E8B9457}"/>
                  </a:ext>
                </a:extLst>
              </p:cNvPr>
              <p:cNvSpPr/>
              <p:nvPr/>
            </p:nvSpPr>
            <p:spPr>
              <a:xfrm>
                <a:off x="6461675" y="3549213"/>
                <a:ext cx="2202975" cy="5440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BFC08BA-7517-BDF0-B901-C06C30B27330}"/>
                  </a:ext>
                </a:extLst>
              </p:cNvPr>
              <p:cNvSpPr/>
              <p:nvPr/>
            </p:nvSpPr>
            <p:spPr>
              <a:xfrm>
                <a:off x="7563161" y="2401258"/>
                <a:ext cx="1742355" cy="54403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1530350-467D-27C4-94F4-610270020520}"/>
                  </a:ext>
                </a:extLst>
              </p:cNvPr>
              <p:cNvSpPr/>
              <p:nvPr/>
            </p:nvSpPr>
            <p:spPr>
              <a:xfrm>
                <a:off x="6461675" y="4529601"/>
                <a:ext cx="2202975" cy="400605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E8A33015-2E0E-9635-6672-79558B30BDBB}"/>
                  </a:ext>
                </a:extLst>
              </p:cNvPr>
              <p:cNvCxnSpPr>
                <a:cxnSpLocks/>
                <a:stCxn id="150" idx="2"/>
                <a:endCxn id="149" idx="0"/>
              </p:cNvCxnSpPr>
              <p:nvPr/>
            </p:nvCxnSpPr>
            <p:spPr>
              <a:xfrm rot="5400000">
                <a:off x="7696793" y="2811667"/>
                <a:ext cx="603916" cy="871176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E3C8FF7-6D8C-F92A-93D7-192048852997}"/>
                  </a:ext>
                </a:extLst>
              </p:cNvPr>
              <p:cNvCxnSpPr>
                <a:cxnSpLocks/>
                <a:stCxn id="149" idx="2"/>
                <a:endCxn id="151" idx="0"/>
              </p:cNvCxnSpPr>
              <p:nvPr/>
            </p:nvCxnSpPr>
            <p:spPr>
              <a:xfrm>
                <a:off x="7563163" y="4093253"/>
                <a:ext cx="0" cy="436348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6F78257-B7A6-F158-6D69-080B235DC9E4}"/>
                  </a:ext>
                </a:extLst>
              </p:cNvPr>
              <p:cNvSpPr/>
              <p:nvPr/>
            </p:nvSpPr>
            <p:spPr>
              <a:xfrm>
                <a:off x="9881884" y="2852687"/>
                <a:ext cx="1680195" cy="837009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9D81A247-919A-F595-8D20-B6E745F9FAA5}"/>
                  </a:ext>
                </a:extLst>
              </p:cNvPr>
              <p:cNvCxnSpPr>
                <a:cxnSpLocks/>
                <a:stCxn id="151" idx="3"/>
                <a:endCxn id="154" idx="2"/>
              </p:cNvCxnSpPr>
              <p:nvPr/>
            </p:nvCxnSpPr>
            <p:spPr>
              <a:xfrm flipV="1">
                <a:off x="8664649" y="3689696"/>
                <a:ext cx="2057332" cy="1040208"/>
              </a:xfrm>
              <a:prstGeom prst="bentConnector2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6D4BDC2-03CA-4236-4A2F-72440743CE9D}"/>
                </a:ext>
              </a:extLst>
            </p:cNvPr>
            <p:cNvGrpSpPr/>
            <p:nvPr/>
          </p:nvGrpSpPr>
          <p:grpSpPr>
            <a:xfrm>
              <a:off x="11023557" y="22070679"/>
              <a:ext cx="3013971" cy="1559834"/>
              <a:chOff x="4319455" y="2401258"/>
              <a:chExt cx="3013971" cy="1559834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02D82856-F1F4-52A6-A0CF-6E6A36C767C0}"/>
                  </a:ext>
                </a:extLst>
              </p:cNvPr>
              <p:cNvSpPr/>
              <p:nvPr/>
            </p:nvSpPr>
            <p:spPr>
              <a:xfrm>
                <a:off x="6278704" y="2401258"/>
                <a:ext cx="1050240" cy="544041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656CBED9-C492-FC0F-7A3B-71E55EF22298}"/>
                  </a:ext>
                </a:extLst>
              </p:cNvPr>
              <p:cNvCxnSpPr>
                <a:cxnSpLocks/>
                <a:stCxn id="157" idx="2"/>
                <a:endCxn id="149" idx="0"/>
              </p:cNvCxnSpPr>
              <p:nvPr/>
            </p:nvCxnSpPr>
            <p:spPr>
              <a:xfrm rot="16200000" flipH="1">
                <a:off x="6766668" y="2982455"/>
                <a:ext cx="603914" cy="52960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A1D84943-026D-704F-B2B3-0467795C2DEC}"/>
                  </a:ext>
                </a:extLst>
              </p:cNvPr>
              <p:cNvCxnSpPr>
                <a:cxnSpLocks/>
                <a:stCxn id="149" idx="1"/>
                <a:endCxn id="157" idx="1"/>
              </p:cNvCxnSpPr>
              <p:nvPr/>
            </p:nvCxnSpPr>
            <p:spPr>
              <a:xfrm rot="10800000" flipH="1">
                <a:off x="6231938" y="2673279"/>
                <a:ext cx="46766" cy="1147954"/>
              </a:xfrm>
              <a:prstGeom prst="bentConnector3">
                <a:avLst>
                  <a:gd name="adj1" fmla="val -488817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DF9A009-5519-8C7C-47FC-2F5330ED3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9455" y="3952673"/>
                <a:ext cx="1837707" cy="8419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C314173-936A-9B4C-4D1C-2EF7909166EC}"/>
                </a:ext>
              </a:extLst>
            </p:cNvPr>
            <p:cNvGrpSpPr/>
            <p:nvPr/>
          </p:nvGrpSpPr>
          <p:grpSpPr>
            <a:xfrm>
              <a:off x="7685011" y="21447576"/>
              <a:ext cx="3877539" cy="2395084"/>
              <a:chOff x="4234843" y="2028343"/>
              <a:chExt cx="3877539" cy="2395084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FA67209A-6037-D526-B24F-2E1E665DA28A}"/>
                  </a:ext>
                </a:extLst>
              </p:cNvPr>
              <p:cNvSpPr/>
              <p:nvPr/>
            </p:nvSpPr>
            <p:spPr>
              <a:xfrm>
                <a:off x="4234843" y="2028343"/>
                <a:ext cx="3877539" cy="1767538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7FEF946-AF27-2843-17F4-383E094B17B0}"/>
                  </a:ext>
                </a:extLst>
              </p:cNvPr>
              <p:cNvSpPr/>
              <p:nvPr/>
            </p:nvSpPr>
            <p:spPr>
              <a:xfrm>
                <a:off x="4948743" y="2736328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Rectangle: Rounded Corners 163">
                    <a:extLst>
                      <a:ext uri="{FF2B5EF4-FFF2-40B4-BE49-F238E27FC236}">
                        <a16:creationId xmlns:a16="http://schemas.microsoft.com/office/drawing/2014/main" id="{130AEF25-EC0A-9664-1745-367CB79EDF5A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F227B5F3-EBB1-B515-715B-ED1942FDCD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Rectangle: Rounded Corners 164">
                    <a:extLst>
                      <a:ext uri="{FF2B5EF4-FFF2-40B4-BE49-F238E27FC236}">
                        <a16:creationId xmlns:a16="http://schemas.microsoft.com/office/drawing/2014/main" id="{28DA662B-554C-9345-D43D-FB175A777E68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AD82CB2-CE65-3C6D-8DF2-30CA021BE0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: Rounded Corners 165">
                    <a:extLst>
                      <a:ext uri="{FF2B5EF4-FFF2-40B4-BE49-F238E27FC236}">
                        <a16:creationId xmlns:a16="http://schemas.microsoft.com/office/drawing/2014/main" id="{5A406559-5CF7-50EF-D697-A8D3C8B84BDE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6B380751-F5AB-054C-DDD7-39B3538145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3FDD84A-26F0-464F-5745-0F50CD56C35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A2C6D03-E98C-09D8-E85F-6F68DA825A95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4B3EEB5-695D-B270-D48A-0B1D7913577B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Connector: Elbow 169">
                <a:extLst>
                  <a:ext uri="{FF2B5EF4-FFF2-40B4-BE49-F238E27FC236}">
                    <a16:creationId xmlns:a16="http://schemas.microsoft.com/office/drawing/2014/main" id="{9819F719-0ECC-FC69-7AC1-9324C5F24A21}"/>
                  </a:ext>
                </a:extLst>
              </p:cNvPr>
              <p:cNvCxnSpPr>
                <a:cxnSpLocks/>
                <a:stCxn id="163" idx="2"/>
                <a:endCxn id="166" idx="0"/>
              </p:cNvCxnSpPr>
              <p:nvPr/>
            </p:nvCxnSpPr>
            <p:spPr>
              <a:xfrm rot="5400000">
                <a:off x="5383866" y="3174395"/>
                <a:ext cx="596974" cy="1002459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or: Elbow 170">
                <a:extLst>
                  <a:ext uri="{FF2B5EF4-FFF2-40B4-BE49-F238E27FC236}">
                    <a16:creationId xmlns:a16="http://schemas.microsoft.com/office/drawing/2014/main" id="{157BB3FF-FB06-82BA-BC9F-9BA1CB163B57}"/>
                  </a:ext>
                </a:extLst>
              </p:cNvPr>
              <p:cNvCxnSpPr>
                <a:cxnSpLocks/>
                <a:stCxn id="163" idx="2"/>
                <a:endCxn id="165" idx="0"/>
              </p:cNvCxnSpPr>
              <p:nvPr/>
            </p:nvCxnSpPr>
            <p:spPr>
              <a:xfrm rot="16200000" flipH="1">
                <a:off x="6393534" y="3167185"/>
                <a:ext cx="596974" cy="1016878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AABB7566-5B22-4DAE-6F18-4AC5EB8287D8}"/>
                  </a:ext>
                </a:extLst>
              </p:cNvPr>
              <p:cNvCxnSpPr>
                <a:cxnSpLocks/>
                <a:stCxn id="163" idx="2"/>
                <a:endCxn id="164" idx="0"/>
              </p:cNvCxnSpPr>
              <p:nvPr/>
            </p:nvCxnSpPr>
            <p:spPr>
              <a:xfrm flipH="1">
                <a:off x="6181053" y="3377137"/>
                <a:ext cx="2529" cy="59697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5" name="Right Brace 244">
            <a:extLst>
              <a:ext uri="{FF2B5EF4-FFF2-40B4-BE49-F238E27FC236}">
                <a16:creationId xmlns:a16="http://schemas.microsoft.com/office/drawing/2014/main" id="{718DC12D-E311-7AD4-18BA-51E50F1D611D}"/>
              </a:ext>
            </a:extLst>
          </p:cNvPr>
          <p:cNvSpPr/>
          <p:nvPr/>
        </p:nvSpPr>
        <p:spPr>
          <a:xfrm>
            <a:off x="13573564" y="21591560"/>
            <a:ext cx="1241619" cy="4480672"/>
          </a:xfrm>
          <a:prstGeom prst="righ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05301F5-A633-9960-7F3F-17F16BBA11D8}"/>
              </a:ext>
            </a:extLst>
          </p:cNvPr>
          <p:cNvGrpSpPr/>
          <p:nvPr/>
        </p:nvGrpSpPr>
        <p:grpSpPr>
          <a:xfrm>
            <a:off x="12057631" y="8900535"/>
            <a:ext cx="14238085" cy="10009030"/>
            <a:chOff x="1515573" y="19388889"/>
            <a:chExt cx="7294201" cy="5127647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C2323FD-7C57-4EDF-A71F-8CB61F0D276F}"/>
                </a:ext>
              </a:extLst>
            </p:cNvPr>
            <p:cNvGrpSpPr/>
            <p:nvPr/>
          </p:nvGrpSpPr>
          <p:grpSpPr>
            <a:xfrm>
              <a:off x="2291289" y="22156588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8628CCAB-F7EE-CD1E-F4D5-12DAADD8834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6" name="Flowchart: Manual Operation 315">
                <a:extLst>
                  <a:ext uri="{FF2B5EF4-FFF2-40B4-BE49-F238E27FC236}">
                    <a16:creationId xmlns:a16="http://schemas.microsoft.com/office/drawing/2014/main" id="{54D6A6A7-881B-15D0-014E-67F4111FEF2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932CAA9-259F-0D57-9DAA-C56423B9149F}"/>
                </a:ext>
              </a:extLst>
            </p:cNvPr>
            <p:cNvGrpSpPr/>
            <p:nvPr/>
          </p:nvGrpSpPr>
          <p:grpSpPr>
            <a:xfrm>
              <a:off x="3166153" y="19388889"/>
              <a:ext cx="3716870" cy="1208822"/>
              <a:chOff x="1920900" y="2724568"/>
              <a:chExt cx="1644604" cy="596815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A32F4F2-DBAF-C263-7656-53CA33406B33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04FCE77-E33B-FF26-A574-1F1671A3579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14" name="Flowchart: Manual Operation 313">
                  <a:extLst>
                    <a:ext uri="{FF2B5EF4-FFF2-40B4-BE49-F238E27FC236}">
                      <a16:creationId xmlns:a16="http://schemas.microsoft.com/office/drawing/2014/main" id="{93C73225-DC78-163D-5736-4906206845B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A51BAFC-C4A2-F99E-1B3D-FD60300A1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86670E7F-565E-36D1-BA85-C2C876CB0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815E93E4-C0C0-B901-3AF6-754B76F4E213}"/>
                </a:ext>
              </a:extLst>
            </p:cNvPr>
            <p:cNvGrpSpPr/>
            <p:nvPr/>
          </p:nvGrpSpPr>
          <p:grpSpPr>
            <a:xfrm>
              <a:off x="4806252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7E2118B8-C7D1-5F68-F9E7-3C0D4F4E0B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9" name="Flowchart: Manual Operation 308">
                <a:extLst>
                  <a:ext uri="{FF2B5EF4-FFF2-40B4-BE49-F238E27FC236}">
                    <a16:creationId xmlns:a16="http://schemas.microsoft.com/office/drawing/2014/main" id="{B5EBBBBB-4BA2-E630-168C-17FCB15B81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11E380F-131F-583C-19FB-BDAA3C6773B8}"/>
                </a:ext>
              </a:extLst>
            </p:cNvPr>
            <p:cNvGrpSpPr/>
            <p:nvPr/>
          </p:nvGrpSpPr>
          <p:grpSpPr>
            <a:xfrm>
              <a:off x="7297953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D051A9E-7216-FE0C-E725-9C8F8DB204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7" name="Flowchart: Manual Operation 306">
                <a:extLst>
                  <a:ext uri="{FF2B5EF4-FFF2-40B4-BE49-F238E27FC236}">
                    <a16:creationId xmlns:a16="http://schemas.microsoft.com/office/drawing/2014/main" id="{15EA6A5D-133F-8454-4958-A50E459B12E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Arrow: Down 251">
              <a:extLst>
                <a:ext uri="{FF2B5EF4-FFF2-40B4-BE49-F238E27FC236}">
                  <a16:creationId xmlns:a16="http://schemas.microsoft.com/office/drawing/2014/main" id="{31ED2D6D-C5E0-0FC7-D59A-CB65487D2DC7}"/>
                </a:ext>
              </a:extLst>
            </p:cNvPr>
            <p:cNvSpPr/>
            <p:nvPr/>
          </p:nvSpPr>
          <p:spPr>
            <a:xfrm>
              <a:off x="2461480" y="22451202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Arrow: Down 252">
              <a:extLst>
                <a:ext uri="{FF2B5EF4-FFF2-40B4-BE49-F238E27FC236}">
                  <a16:creationId xmlns:a16="http://schemas.microsoft.com/office/drawing/2014/main" id="{DD72E0AE-8D94-DB58-1EDD-FEAEC58A58FD}"/>
                </a:ext>
              </a:extLst>
            </p:cNvPr>
            <p:cNvSpPr/>
            <p:nvPr/>
          </p:nvSpPr>
          <p:spPr>
            <a:xfrm>
              <a:off x="4971871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Arrow: Down 253">
              <a:extLst>
                <a:ext uri="{FF2B5EF4-FFF2-40B4-BE49-F238E27FC236}">
                  <a16:creationId xmlns:a16="http://schemas.microsoft.com/office/drawing/2014/main" id="{44486F99-0E36-832C-7A80-66AED93B3BC1}"/>
                </a:ext>
              </a:extLst>
            </p:cNvPr>
            <p:cNvSpPr/>
            <p:nvPr/>
          </p:nvSpPr>
          <p:spPr>
            <a:xfrm>
              <a:off x="7471593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Arrow: Up-Down 254">
              <a:extLst>
                <a:ext uri="{FF2B5EF4-FFF2-40B4-BE49-F238E27FC236}">
                  <a16:creationId xmlns:a16="http://schemas.microsoft.com/office/drawing/2014/main" id="{A2C313EF-5452-B750-D230-555237633C2E}"/>
                </a:ext>
              </a:extLst>
            </p:cNvPr>
            <p:cNvSpPr/>
            <p:nvPr/>
          </p:nvSpPr>
          <p:spPr>
            <a:xfrm rot="2700000">
              <a:off x="3530115" y="2040074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1EF51760-5396-1504-F644-AF92D2BCC036}"/>
                </a:ext>
              </a:extLst>
            </p:cNvPr>
            <p:cNvSpPr/>
            <p:nvPr/>
          </p:nvSpPr>
          <p:spPr>
            <a:xfrm rot="8100000">
              <a:off x="6478648" y="2038772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E82D31A5-0886-3F24-F740-4E235619B365}"/>
                </a:ext>
              </a:extLst>
            </p:cNvPr>
            <p:cNvSpPr/>
            <p:nvPr/>
          </p:nvSpPr>
          <p:spPr>
            <a:xfrm rot="10800000">
              <a:off x="5035020" y="20679904"/>
              <a:ext cx="288192" cy="1387621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Arrow: Up-Down 257">
              <a:extLst>
                <a:ext uri="{FF2B5EF4-FFF2-40B4-BE49-F238E27FC236}">
                  <a16:creationId xmlns:a16="http://schemas.microsoft.com/office/drawing/2014/main" id="{3D7B0FAC-A9AC-389D-BE2C-71B52AC65993}"/>
                </a:ext>
              </a:extLst>
            </p:cNvPr>
            <p:cNvSpPr/>
            <p:nvPr/>
          </p:nvSpPr>
          <p:spPr>
            <a:xfrm rot="5400000">
              <a:off x="3780975" y="21566678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7F0AA"/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Arrow: Up-Down 258">
              <a:extLst>
                <a:ext uri="{FF2B5EF4-FFF2-40B4-BE49-F238E27FC236}">
                  <a16:creationId xmlns:a16="http://schemas.microsoft.com/office/drawing/2014/main" id="{E46F079A-5C0D-A2B4-2398-5F0BDB3F444C}"/>
                </a:ext>
              </a:extLst>
            </p:cNvPr>
            <p:cNvSpPr/>
            <p:nvPr/>
          </p:nvSpPr>
          <p:spPr>
            <a:xfrm rot="5400000">
              <a:off x="6249798" y="21572971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D0BBFF"/>
                  </a:gs>
                  <a:gs pos="10000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CDCF92E-0033-AC63-7527-A6A1B623C2D3}"/>
                </a:ext>
              </a:extLst>
            </p:cNvPr>
            <p:cNvGrpSpPr/>
            <p:nvPr/>
          </p:nvGrpSpPr>
          <p:grpSpPr>
            <a:xfrm>
              <a:off x="1515573" y="22946104"/>
              <a:ext cx="2298042" cy="1568123"/>
              <a:chOff x="2285712" y="3949616"/>
              <a:chExt cx="2298042" cy="156812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BB3A5CA6-9AB3-B7EB-F80C-BC42088E07A6}"/>
                  </a:ext>
                </a:extLst>
              </p:cNvPr>
              <p:cNvSpPr/>
              <p:nvPr/>
            </p:nvSpPr>
            <p:spPr>
              <a:xfrm>
                <a:off x="2285712" y="394961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292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E67A6A38-4189-63E9-1D2D-B3CF0D6A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2313144" y="4001325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AE7BA0C5-2B4C-D7FA-39FD-E5D62D048FFC}"/>
                  </a:ext>
                </a:extLst>
              </p:cNvPr>
              <p:cNvCxnSpPr>
                <a:stCxn id="305" idx="2"/>
                <a:endCxn id="298" idx="5"/>
              </p:cNvCxnSpPr>
              <p:nvPr/>
            </p:nvCxnSpPr>
            <p:spPr>
              <a:xfrm flipH="1" flipV="1">
                <a:off x="2586680" y="4234986"/>
                <a:ext cx="593587" cy="240545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C5B1C04B-34BE-B277-AD79-692465C9CDB9}"/>
                  </a:ext>
                </a:extLst>
              </p:cNvPr>
              <p:cNvCxnSpPr>
                <a:stCxn id="298" idx="4"/>
              </p:cNvCxnSpPr>
              <p:nvPr/>
            </p:nvCxnSpPr>
            <p:spPr>
              <a:xfrm flipH="1">
                <a:off x="2404789" y="4250885"/>
                <a:ext cx="143509" cy="32757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17C1CCD9-DF8A-998A-5B90-5D95E34548E8}"/>
                  </a:ext>
                </a:extLst>
              </p:cNvPr>
              <p:cNvCxnSpPr>
                <a:stCxn id="301" idx="6"/>
                <a:endCxn id="300" idx="1"/>
              </p:cNvCxnSpPr>
              <p:nvPr/>
            </p:nvCxnSpPr>
            <p:spPr>
              <a:xfrm>
                <a:off x="2459070" y="4632743"/>
                <a:ext cx="456976" cy="284016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ED746C5F-10CF-3A89-1583-6C77A2CEBAE8}"/>
                  </a:ext>
                </a:extLst>
              </p:cNvPr>
              <p:cNvCxnSpPr>
                <a:endCxn id="305" idx="3"/>
              </p:cNvCxnSpPr>
              <p:nvPr/>
            </p:nvCxnSpPr>
            <p:spPr>
              <a:xfrm flipV="1">
                <a:off x="2973324" y="4513913"/>
                <a:ext cx="222842" cy="38694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8902C4B-BD94-49FC-0D10-CAE5268A6D3A}"/>
                  </a:ext>
                </a:extLst>
              </p:cNvPr>
              <p:cNvSpPr/>
              <p:nvPr/>
            </p:nvSpPr>
            <p:spPr>
              <a:xfrm>
                <a:off x="2494017" y="4142323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611A754-A69D-5EF5-1EF9-F400221D49D2}"/>
                  </a:ext>
                </a:extLst>
              </p:cNvPr>
              <p:cNvSpPr/>
              <p:nvPr/>
            </p:nvSpPr>
            <p:spPr>
              <a:xfrm>
                <a:off x="3882011" y="4311547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A97205F6-FB81-9C5C-C1F7-EE2A25DF3EAC}"/>
                  </a:ext>
                </a:extLst>
              </p:cNvPr>
              <p:cNvSpPr/>
              <p:nvPr/>
            </p:nvSpPr>
            <p:spPr>
              <a:xfrm>
                <a:off x="2900147" y="490086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FF5CD6C-0267-4FA9-3A6E-6003C90899A0}"/>
                  </a:ext>
                </a:extLst>
              </p:cNvPr>
              <p:cNvSpPr/>
              <p:nvPr/>
            </p:nvSpPr>
            <p:spPr>
              <a:xfrm>
                <a:off x="2350508" y="457846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9F90EA-01DF-A886-8F12-F4357131B061}"/>
                  </a:ext>
                </a:extLst>
              </p:cNvPr>
              <p:cNvSpPr/>
              <p:nvPr/>
            </p:nvSpPr>
            <p:spPr>
              <a:xfrm>
                <a:off x="4104727" y="485956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1D4F2AC9-F211-6D0E-3483-239C87D377CA}"/>
                  </a:ext>
                </a:extLst>
              </p:cNvPr>
              <p:cNvSpPr/>
              <p:nvPr/>
            </p:nvSpPr>
            <p:spPr>
              <a:xfrm>
                <a:off x="3778272" y="520480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90A9EE4-8A63-6D5B-B770-E6293A719D9E}"/>
                  </a:ext>
                </a:extLst>
              </p:cNvPr>
              <p:cNvSpPr/>
              <p:nvPr/>
            </p:nvSpPr>
            <p:spPr>
              <a:xfrm>
                <a:off x="4153624" y="408804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47D5AAF7-DE3E-7F81-F0AC-3478778BA95A}"/>
                  </a:ext>
                </a:extLst>
              </p:cNvPr>
              <p:cNvSpPr/>
              <p:nvPr/>
            </p:nvSpPr>
            <p:spPr>
              <a:xfrm>
                <a:off x="3180267" y="4421250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5E2CB33-12A0-CEE0-A4AA-9659E8506327}"/>
                </a:ext>
              </a:extLst>
            </p:cNvPr>
            <p:cNvGrpSpPr/>
            <p:nvPr/>
          </p:nvGrpSpPr>
          <p:grpSpPr>
            <a:xfrm>
              <a:off x="6511732" y="22948413"/>
              <a:ext cx="2298042" cy="1568123"/>
              <a:chOff x="7300441" y="3951924"/>
              <a:chExt cx="2298042" cy="1568123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D98565A-76B0-BF9E-5EC8-D23C0D2B9903}"/>
                  </a:ext>
                </a:extLst>
              </p:cNvPr>
              <p:cNvSpPr/>
              <p:nvPr/>
            </p:nvSpPr>
            <p:spPr>
              <a:xfrm>
                <a:off x="7300441" y="3951924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9" name="Picture 278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66323388-7440-0729-CC48-100D726FA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7325082" y="399791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871045D0-E4F2-A4DC-AD0B-A404E44C9398}"/>
                  </a:ext>
                </a:extLst>
              </p:cNvPr>
              <p:cNvGrpSpPr/>
              <p:nvPr/>
            </p:nvGrpSpPr>
            <p:grpSpPr>
              <a:xfrm>
                <a:off x="7365237" y="4090350"/>
                <a:ext cx="1911678" cy="1225322"/>
                <a:chOff x="7365237" y="4090350"/>
                <a:chExt cx="1911678" cy="1225322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D3BF4AB-BE1B-5094-4D47-6EDB23A26D66}"/>
                    </a:ext>
                  </a:extLst>
                </p:cNvPr>
                <p:cNvSpPr/>
                <p:nvPr/>
              </p:nvSpPr>
              <p:spPr>
                <a:xfrm>
                  <a:off x="7508746" y="414463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B45AA842-5672-7511-31A4-803D1B1FED41}"/>
                    </a:ext>
                  </a:extLst>
                </p:cNvPr>
                <p:cNvSpPr/>
                <p:nvPr/>
              </p:nvSpPr>
              <p:spPr>
                <a:xfrm>
                  <a:off x="8896740" y="4313855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23525086-6C9A-8D70-1940-D173A6385C05}"/>
                    </a:ext>
                  </a:extLst>
                </p:cNvPr>
                <p:cNvSpPr/>
                <p:nvPr/>
              </p:nvSpPr>
              <p:spPr>
                <a:xfrm>
                  <a:off x="7914876" y="4903168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A5727886-CAD0-3B40-3302-8D575024936C}"/>
                    </a:ext>
                  </a:extLst>
                </p:cNvPr>
                <p:cNvSpPr/>
                <p:nvPr/>
              </p:nvSpPr>
              <p:spPr>
                <a:xfrm>
                  <a:off x="7365237" y="458077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1DDFD85F-B928-F673-CE6C-4D1A10DE985C}"/>
                    </a:ext>
                  </a:extLst>
                </p:cNvPr>
                <p:cNvSpPr/>
                <p:nvPr/>
              </p:nvSpPr>
              <p:spPr>
                <a:xfrm>
                  <a:off x="9119456" y="4861869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286FA3C7-DD75-7155-AB2D-C7D99C057037}"/>
                    </a:ext>
                  </a:extLst>
                </p:cNvPr>
                <p:cNvSpPr/>
                <p:nvPr/>
              </p:nvSpPr>
              <p:spPr>
                <a:xfrm>
                  <a:off x="8194996" y="4423558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71A5081A-571B-EE5E-88A1-A52A72E74D54}"/>
                    </a:ext>
                  </a:extLst>
                </p:cNvPr>
                <p:cNvSpPr/>
                <p:nvPr/>
              </p:nvSpPr>
              <p:spPr>
                <a:xfrm>
                  <a:off x="8793001" y="520711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5CF1671-1441-B3A8-2252-668B4F5AAD4E}"/>
                    </a:ext>
                  </a:extLst>
                </p:cNvPr>
                <p:cNvSpPr/>
                <p:nvPr/>
              </p:nvSpPr>
              <p:spPr>
                <a:xfrm>
                  <a:off x="9168353" y="409035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0E20DFDE-D2AB-BFC1-C15D-D5C28158D156}"/>
                    </a:ext>
                  </a:extLst>
                </p:cNvPr>
                <p:cNvCxnSpPr>
                  <a:stCxn id="286" idx="4"/>
                  <a:endCxn id="287" idx="1"/>
                </p:cNvCxnSpPr>
                <p:nvPr/>
              </p:nvCxnSpPr>
              <p:spPr>
                <a:xfrm>
                  <a:off x="8249277" y="4532120"/>
                  <a:ext cx="559623" cy="690889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13CC426D-579D-F9DB-CD44-D08A7F2EE783}"/>
                    </a:ext>
                  </a:extLst>
                </p:cNvPr>
                <p:cNvCxnSpPr>
                  <a:stCxn id="287" idx="7"/>
                  <a:endCxn id="285" idx="3"/>
                </p:cNvCxnSpPr>
                <p:nvPr/>
              </p:nvCxnSpPr>
              <p:spPr>
                <a:xfrm flipV="1">
                  <a:off x="8885664" y="4954532"/>
                  <a:ext cx="249691" cy="2684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20528504-3BED-FF5C-26FD-463E3E398F54}"/>
                    </a:ext>
                  </a:extLst>
                </p:cNvPr>
                <p:cNvCxnSpPr>
                  <a:stCxn id="285" idx="1"/>
                  <a:endCxn id="286" idx="5"/>
                </p:cNvCxnSpPr>
                <p:nvPr/>
              </p:nvCxnSpPr>
              <p:spPr>
                <a:xfrm flipH="1" flipV="1">
                  <a:off x="8287659" y="4516221"/>
                  <a:ext cx="847696" cy="3615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460578A-A671-8A9D-884B-CFD73E40084B}"/>
                </a:ext>
              </a:extLst>
            </p:cNvPr>
            <p:cNvGrpSpPr/>
            <p:nvPr/>
          </p:nvGrpSpPr>
          <p:grpSpPr>
            <a:xfrm>
              <a:off x="4001155" y="22946105"/>
              <a:ext cx="2298042" cy="1568123"/>
              <a:chOff x="6536368" y="3995336"/>
              <a:chExt cx="2298042" cy="156812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F99E3CC-D9CF-B3A7-1BE1-52581C8D062C}"/>
                  </a:ext>
                </a:extLst>
              </p:cNvPr>
              <p:cNvSpPr/>
              <p:nvPr/>
            </p:nvSpPr>
            <p:spPr>
              <a:xfrm>
                <a:off x="6536368" y="399533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4" name="Picture 263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DFF6FB54-DC92-C840-C4EC-71CDDC626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6566374" y="404790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F2549C2D-8C46-366E-0B5B-30388E7108CD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6601164" y="4133762"/>
                <a:chExt cx="1911678" cy="1225322"/>
              </a:xfrm>
            </p:grpSpPr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58A85951-CD72-8134-71B8-483459FCA1B6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4854660" y="4088042"/>
                  <a:chExt cx="1911678" cy="1225322"/>
                </a:xfrm>
              </p:grpSpPr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AE396AED-2E2F-0067-CD16-88113BA52889}"/>
                      </a:ext>
                    </a:extLst>
                  </p:cNvPr>
                  <p:cNvSpPr/>
                  <p:nvPr/>
                </p:nvSpPr>
                <p:spPr>
                  <a:xfrm>
                    <a:off x="4998169" y="4142323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14A8C47E-A868-14EB-1D3E-24F534A0DC3F}"/>
                      </a:ext>
                    </a:extLst>
                  </p:cNvPr>
                  <p:cNvSpPr/>
                  <p:nvPr/>
                </p:nvSpPr>
                <p:spPr>
                  <a:xfrm>
                    <a:off x="6386163" y="4311547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6E60E23-0F70-B2E8-4829-A43C3AF060B0}"/>
                      </a:ext>
                    </a:extLst>
                  </p:cNvPr>
                  <p:cNvSpPr/>
                  <p:nvPr/>
                </p:nvSpPr>
                <p:spPr>
                  <a:xfrm>
                    <a:off x="5404299" y="490086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7259778F-9EEC-EC4B-67C3-05DBEC25647C}"/>
                      </a:ext>
                    </a:extLst>
                  </p:cNvPr>
                  <p:cNvSpPr/>
                  <p:nvPr/>
                </p:nvSpPr>
                <p:spPr>
                  <a:xfrm>
                    <a:off x="4854660" y="457846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5385E94E-9E91-F5D2-4358-C0952F7CE197}"/>
                      </a:ext>
                    </a:extLst>
                  </p:cNvPr>
                  <p:cNvSpPr/>
                  <p:nvPr/>
                </p:nvSpPr>
                <p:spPr>
                  <a:xfrm>
                    <a:off x="6608879" y="485956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DCC59252-7592-2366-D95C-3EDFC4F40F2C}"/>
                      </a:ext>
                    </a:extLst>
                  </p:cNvPr>
                  <p:cNvSpPr/>
                  <p:nvPr/>
                </p:nvSpPr>
                <p:spPr>
                  <a:xfrm>
                    <a:off x="5684419" y="4421250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90CCFF0E-A421-6B6D-370E-26B49DC12985}"/>
                      </a:ext>
                    </a:extLst>
                  </p:cNvPr>
                  <p:cNvSpPr/>
                  <p:nvPr/>
                </p:nvSpPr>
                <p:spPr>
                  <a:xfrm>
                    <a:off x="6282424" y="520480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84CD14CC-95E7-4223-714B-E907BAAAF682}"/>
                      </a:ext>
                    </a:extLst>
                  </p:cNvPr>
                  <p:cNvSpPr/>
                  <p:nvPr/>
                </p:nvSpPr>
                <p:spPr>
                  <a:xfrm>
                    <a:off x="6657776" y="408804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1C6FC931-BC3A-0567-68C3-5EA127457943}"/>
                      </a:ext>
                    </a:extLst>
                  </p:cNvPr>
                  <p:cNvCxnSpPr>
                    <a:endCxn id="274" idx="7"/>
                  </p:cNvCxnSpPr>
                  <p:nvPr/>
                </p:nvCxnSpPr>
                <p:spPr>
                  <a:xfrm flipH="1">
                    <a:off x="5777082" y="4142323"/>
                    <a:ext cx="880694" cy="294826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E957C375-4358-5A57-AA55-8C23221E85F6}"/>
                    </a:ext>
                  </a:extLst>
                </p:cNvPr>
                <p:cNvCxnSpPr/>
                <p:nvPr/>
              </p:nvCxnSpPr>
              <p:spPr>
                <a:xfrm flipV="1">
                  <a:off x="7539485" y="4449929"/>
                  <a:ext cx="609081" cy="71321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02E9ED43-7DEC-509C-218A-7F6B15428A30}"/>
                    </a:ext>
                  </a:extLst>
                </p:cNvPr>
                <p:cNvCxnSpPr/>
                <p:nvPr/>
              </p:nvCxnSpPr>
              <p:spPr>
                <a:xfrm flipV="1">
                  <a:off x="8241229" y="4226424"/>
                  <a:ext cx="178950" cy="185123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5220CDE-BCAC-1F7D-4FA6-4290E9F2C792}"/>
              </a:ext>
            </a:extLst>
          </p:cNvPr>
          <p:cNvGrpSpPr/>
          <p:nvPr/>
        </p:nvGrpSpPr>
        <p:grpSpPr>
          <a:xfrm>
            <a:off x="2787083" y="21235871"/>
            <a:ext cx="11519851" cy="9860160"/>
            <a:chOff x="2787083" y="21235871"/>
            <a:chExt cx="11519851" cy="986016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59B8070-2834-084B-72B8-45BD8D08ED08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396FCC-AAF7-4719-A4D8-D9D7F2C81670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38746F0-821B-569E-CD68-4699B84D233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3" name="Flowchart: Manual Operation 242">
                  <a:extLst>
                    <a:ext uri="{FF2B5EF4-FFF2-40B4-BE49-F238E27FC236}">
                      <a16:creationId xmlns:a16="http://schemas.microsoft.com/office/drawing/2014/main" id="{EAA7CFCC-F2C5-1F00-DCCD-129F99F4B5D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D63A2FC-E841-B3A7-C144-2173571C1001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B7F574E2-84C7-1C0A-C3CE-1F03F598E3C4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9F469923-7AA5-F8B4-DA97-59BC741DE58D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/>
                      <a:t>Mothership</a:t>
                    </a:r>
                  </a:p>
                </p:txBody>
              </p:sp>
              <p:sp>
                <p:nvSpPr>
                  <p:cNvPr id="241" name="Flowchart: Manual Operation 240">
                    <a:extLst>
                      <a:ext uri="{FF2B5EF4-FFF2-40B4-BE49-F238E27FC236}">
                        <a16:creationId xmlns:a16="http://schemas.microsoft.com/office/drawing/2014/main" id="{98A47143-DEE2-7357-AFC2-FA9813A9F5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530D1641-ACC2-464C-C5AD-84844BE30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C64B137-B9AC-4B83-2367-AADD01A57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4A7B42F-A260-1F40-BE69-3ECE20CBA822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692A5628-8BA2-9E74-1E14-89A2A3C11C3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6" name="Flowchart: Manual Operation 235">
                  <a:extLst>
                    <a:ext uri="{FF2B5EF4-FFF2-40B4-BE49-F238E27FC236}">
                      <a16:creationId xmlns:a16="http://schemas.microsoft.com/office/drawing/2014/main" id="{9512511A-2002-B7C6-0CC0-A716D78F323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E36DFE6A-4E78-1183-6BD0-FDA92CC61BF1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8B9D7537-C1EE-70B8-90CE-B28AF8F4AAE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4" name="Flowchart: Manual Operation 233">
                  <a:extLst>
                    <a:ext uri="{FF2B5EF4-FFF2-40B4-BE49-F238E27FC236}">
                      <a16:creationId xmlns:a16="http://schemas.microsoft.com/office/drawing/2014/main" id="{20669391-9A98-9FF1-9E74-D3BA82A0B33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Arrow: Down 178">
                <a:extLst>
                  <a:ext uri="{FF2B5EF4-FFF2-40B4-BE49-F238E27FC236}">
                    <a16:creationId xmlns:a16="http://schemas.microsoft.com/office/drawing/2014/main" id="{85BB12F6-2017-1919-E6A2-9A4741F82C81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Down 179">
                <a:extLst>
                  <a:ext uri="{FF2B5EF4-FFF2-40B4-BE49-F238E27FC236}">
                    <a16:creationId xmlns:a16="http://schemas.microsoft.com/office/drawing/2014/main" id="{6C1F6474-54DB-3D81-C71A-846F71BDF3B5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Arrow: Down 180">
                <a:extLst>
                  <a:ext uri="{FF2B5EF4-FFF2-40B4-BE49-F238E27FC236}">
                    <a16:creationId xmlns:a16="http://schemas.microsoft.com/office/drawing/2014/main" id="{4CF8A721-7324-2BF0-580D-6B1A4FA6BD60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Up-Down 181">
                <a:extLst>
                  <a:ext uri="{FF2B5EF4-FFF2-40B4-BE49-F238E27FC236}">
                    <a16:creationId xmlns:a16="http://schemas.microsoft.com/office/drawing/2014/main" id="{9FDE2806-9B60-B24F-268A-5D55E358B43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Arrow: Up-Down 182">
                <a:extLst>
                  <a:ext uri="{FF2B5EF4-FFF2-40B4-BE49-F238E27FC236}">
                    <a16:creationId xmlns:a16="http://schemas.microsoft.com/office/drawing/2014/main" id="{128CC39A-8DFD-C663-04D3-D14818B24C39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Arrow: Up-Down 183">
                <a:extLst>
                  <a:ext uri="{FF2B5EF4-FFF2-40B4-BE49-F238E27FC236}">
                    <a16:creationId xmlns:a16="http://schemas.microsoft.com/office/drawing/2014/main" id="{13ABE531-6000-20A2-1908-851558C30A2F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DE2C5CE-191F-9998-CB26-124B7E8F724D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8416CD2-33C5-8BA6-D37F-DE7EA2FBD310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0" name="Picture 219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F9DA6DBE-8422-D1CD-7D3A-90C5DFBAA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525DE62E-22ED-4EAB-0F9E-E001CBBE17F5}"/>
                    </a:ext>
                  </a:extLst>
                </p:cNvPr>
                <p:cNvCxnSpPr>
                  <a:stCxn id="232" idx="2"/>
                  <a:endCxn id="225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E7FA03AF-EFDD-66AC-5ECE-94FC4084F249}"/>
                    </a:ext>
                  </a:extLst>
                </p:cNvPr>
                <p:cNvCxnSpPr>
                  <a:stCxn id="225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3B49E77B-85E1-3F3D-ABDB-8713459278C3}"/>
                    </a:ext>
                  </a:extLst>
                </p:cNvPr>
                <p:cNvCxnSpPr>
                  <a:stCxn id="228" idx="6"/>
                  <a:endCxn id="227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EB30D7F8-0808-0B32-EAEB-948846A9D20F}"/>
                    </a:ext>
                  </a:extLst>
                </p:cNvPr>
                <p:cNvCxnSpPr>
                  <a:endCxn id="232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611BF8CD-FCA9-A018-C3AF-4F92979B20E3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4110581C-6B6A-19F7-133F-B4C7EF24224A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05A70828-4A8A-A9EA-E016-1AE86E5A25F5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F68ABD8-864B-4CEE-92D4-5B2CA19E1FE1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B08D2-A8F3-B9BF-B652-6F8208744093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D025511-3289-36B1-5A22-09199D8A8444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EA8EA531-BDF4-8B56-05EB-2A8CA2A39DE6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B99DAB08-8625-CBE4-133F-E9BFB81D61DA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920B46A-FAF4-382E-1245-982AD141E592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A5773421-EE67-22D4-DA0A-F5F2554EF409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" name="Picture 205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A24F0C39-8A5C-C66C-F146-A8A91A74C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ECF06DED-CE55-92C1-459A-DA956CD00E31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64811DD-CE84-FF00-1FCB-2A47A85A66BC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7FFAEA72-458C-3348-4B47-54C36A9CD49E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C899A344-4A33-077C-0963-E7C97B4DD8E9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E06E7370-2DB7-041C-4130-3A65BAF3EE45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B4C329D5-D55C-8A31-9CE7-652B0AD7058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65F74AFF-DC9B-34E3-F254-9ADD7FEF4000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9A02E8-41E0-AD0D-87B0-4880A80C187E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07147539-67E4-A67E-4021-861D233A38EB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99BD87FE-D9DD-B76F-C156-B6D70B3AE015}"/>
                      </a:ext>
                    </a:extLst>
                  </p:cNvPr>
                  <p:cNvCxnSpPr>
                    <a:stCxn id="213" idx="4"/>
                    <a:endCxn id="214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D9EA77C1-A090-221F-3081-FF261DF1B685}"/>
                      </a:ext>
                    </a:extLst>
                  </p:cNvPr>
                  <p:cNvCxnSpPr>
                    <a:stCxn id="214" idx="7"/>
                    <a:endCxn id="212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6568D591-0A23-D390-3CE6-D1C2407224CA}"/>
                      </a:ext>
                    </a:extLst>
                  </p:cNvPr>
                  <p:cNvCxnSpPr>
                    <a:stCxn id="212" idx="1"/>
                    <a:endCxn id="213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A657A01-5C5D-F7A6-253F-E0F5D2E2F556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7F1FB24F-1272-8309-1BFA-8919DA45BC71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91" name="Picture 19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E3FD94DA-4D89-BC64-AA2F-D8F05A019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63259D2C-C93C-6156-55F4-792812057C35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299F5F18-BD7E-F5D4-A137-43DC9C82D08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3CA277AB-53CD-E4CA-CD81-47C38B5BD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ADAD755D-0FBC-E49A-A52C-8A4316FEC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1FD5B71F-D6D0-C083-050C-BB933C0DF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7C05D979-3902-9899-96A6-E54163346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E53A723B-FE73-7A70-B0BB-D7F75E6D9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6B6F00BD-379C-3AD3-FDC3-BEC4C0BC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C53F8431-D1DB-235B-2435-B3D7B88E3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65FB3F97-6C59-6474-F974-854A4205A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A9537D44-E51E-0811-9E7D-F3B3EEDDEFAF}"/>
                        </a:ext>
                      </a:extLst>
                    </p:cNvPr>
                    <p:cNvCxnSpPr>
                      <a:endCxn id="201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B9DFE3D4-F0DD-13C8-5DD3-8372FFBBD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2A22A4D4-0439-AEC8-7468-6DA5B551E3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7" name="Arrow: Up-Down 316">
              <a:extLst>
                <a:ext uri="{FF2B5EF4-FFF2-40B4-BE49-F238E27FC236}">
                  <a16:creationId xmlns:a16="http://schemas.microsoft.com/office/drawing/2014/main" id="{0D069DBE-2BA0-7C87-0455-8E9CE51A0511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Arrow: Up-Down 317">
              <a:extLst>
                <a:ext uri="{FF2B5EF4-FFF2-40B4-BE49-F238E27FC236}">
                  <a16:creationId xmlns:a16="http://schemas.microsoft.com/office/drawing/2014/main" id="{8E4FDE6D-CDC5-CD90-798D-C537E9D90A15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3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1589</TotalTime>
  <Words>840</Words>
  <Application>Microsoft Office PowerPoint</Application>
  <PresentationFormat>Custom</PresentationFormat>
  <Paragraphs>110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16</cp:revision>
  <dcterms:created xsi:type="dcterms:W3CDTF">2025-05-07T15:54:56Z</dcterms:created>
  <dcterms:modified xsi:type="dcterms:W3CDTF">2025-05-08T18:24:00Z</dcterms:modified>
</cp:coreProperties>
</file>